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3"/>
  </p:notesMasterIdLst>
  <p:sldIdLst>
    <p:sldId id="257" r:id="rId2"/>
    <p:sldId id="712" r:id="rId3"/>
    <p:sldId id="713" r:id="rId4"/>
    <p:sldId id="714" r:id="rId5"/>
    <p:sldId id="715" r:id="rId6"/>
    <p:sldId id="706" r:id="rId7"/>
    <p:sldId id="707" r:id="rId8"/>
    <p:sldId id="708" r:id="rId9"/>
    <p:sldId id="709" r:id="rId10"/>
    <p:sldId id="703" r:id="rId11"/>
    <p:sldId id="704" r:id="rId12"/>
    <p:sldId id="705" r:id="rId13"/>
    <p:sldId id="262" r:id="rId14"/>
    <p:sldId id="263" r:id="rId15"/>
    <p:sldId id="702" r:id="rId16"/>
    <p:sldId id="261" r:id="rId17"/>
    <p:sldId id="258" r:id="rId18"/>
    <p:sldId id="259"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8616D-D2CE-4AF8-BFF9-2E670E39A115}" v="288" dt="2025-01-21T06:10:26.5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B3AF3716-D7EB-430B-8F14-8D4572696B68}"/>
    <pc:docChg chg="undo custSel addSld delSld modSld">
      <pc:chgData name="Jha, Aryan Ritwajeet" userId="2aad577e-539b-449b-83a6-8d411f484b4d" providerId="ADAL" clId="{B3AF3716-D7EB-430B-8F14-8D4572696B68}" dt="2024-11-13T10:02:33.201" v="251" actId="1076"/>
      <pc:docMkLst>
        <pc:docMk/>
      </pc:docMkLst>
      <pc:sldChg chg="del">
        <pc:chgData name="Jha, Aryan Ritwajeet" userId="2aad577e-539b-449b-83a6-8d411f484b4d" providerId="ADAL" clId="{B3AF3716-D7EB-430B-8F14-8D4572696B68}" dt="2024-11-13T09:26:11.461" v="85" actId="2696"/>
        <pc:sldMkLst>
          <pc:docMk/>
          <pc:sldMk cId="3978785430" sldId="258"/>
        </pc:sldMkLst>
      </pc:sldChg>
      <pc:sldChg chg="del">
        <pc:chgData name="Jha, Aryan Ritwajeet" userId="2aad577e-539b-449b-83a6-8d411f484b4d" providerId="ADAL" clId="{B3AF3716-D7EB-430B-8F14-8D4572696B68}" dt="2024-11-13T09:26:11.461" v="85" actId="2696"/>
        <pc:sldMkLst>
          <pc:docMk/>
          <pc:sldMk cId="833715483" sldId="259"/>
        </pc:sldMkLst>
      </pc:sldChg>
      <pc:sldChg chg="del">
        <pc:chgData name="Jha, Aryan Ritwajeet" userId="2aad577e-539b-449b-83a6-8d411f484b4d" providerId="ADAL" clId="{B3AF3716-D7EB-430B-8F14-8D4572696B68}" dt="2024-11-08T22:07:26.704" v="0" actId="47"/>
        <pc:sldMkLst>
          <pc:docMk/>
          <pc:sldMk cId="872282623" sldId="260"/>
        </pc:sldMkLst>
      </pc:sldChg>
      <pc:sldChg chg="del">
        <pc:chgData name="Jha, Aryan Ritwajeet" userId="2aad577e-539b-449b-83a6-8d411f484b4d" providerId="ADAL" clId="{B3AF3716-D7EB-430B-8F14-8D4572696B68}" dt="2024-11-13T09:34:57.011" v="201" actId="2696"/>
        <pc:sldMkLst>
          <pc:docMk/>
          <pc:sldMk cId="2615806478" sldId="261"/>
        </pc:sldMkLst>
      </pc:sldChg>
      <pc:sldChg chg="del">
        <pc:chgData name="Jha, Aryan Ritwajeet" userId="2aad577e-539b-449b-83a6-8d411f484b4d" providerId="ADAL" clId="{B3AF3716-D7EB-430B-8F14-8D4572696B68}" dt="2024-11-13T09:34:57.011" v="201" actId="2696"/>
        <pc:sldMkLst>
          <pc:docMk/>
          <pc:sldMk cId="255258749" sldId="702"/>
        </pc:sldMkLst>
      </pc:sldChg>
      <pc:sldChg chg="addSp delSp modSp mod">
        <pc:chgData name="Jha, Aryan Ritwajeet" userId="2aad577e-539b-449b-83a6-8d411f484b4d" providerId="ADAL" clId="{B3AF3716-D7EB-430B-8F14-8D4572696B68}" dt="2024-11-13T10:02:33.201" v="251" actId="1076"/>
        <pc:sldMkLst>
          <pc:docMk/>
          <pc:sldMk cId="3313346030" sldId="703"/>
        </pc:sldMkLst>
        <pc:spChg chg="mod">
          <ac:chgData name="Jha, Aryan Ritwajeet" userId="2aad577e-539b-449b-83a6-8d411f484b4d" providerId="ADAL" clId="{B3AF3716-D7EB-430B-8F14-8D4572696B68}" dt="2024-11-13T08:17:28.186" v="82" actId="20577"/>
          <ac:spMkLst>
            <pc:docMk/>
            <pc:sldMk cId="3313346030" sldId="703"/>
            <ac:spMk id="2" creationId="{7949EF1E-04E8-A0EC-2AA8-05F485DB23C2}"/>
          </ac:spMkLst>
        </pc:spChg>
        <pc:spChg chg="mod">
          <ac:chgData name="Jha, Aryan Ritwajeet" userId="2aad577e-539b-449b-83a6-8d411f484b4d" providerId="ADAL" clId="{B3AF3716-D7EB-430B-8F14-8D4572696B68}" dt="2024-11-13T09:40:24.645" v="246" actId="1076"/>
          <ac:spMkLst>
            <pc:docMk/>
            <pc:sldMk cId="3313346030" sldId="703"/>
            <ac:spMk id="7" creationId="{FE4D3CCF-9648-A491-4DA4-E2141EBAC55B}"/>
          </ac:spMkLst>
        </pc:spChg>
        <pc:spChg chg="mod">
          <ac:chgData name="Jha, Aryan Ritwajeet" userId="2aad577e-539b-449b-83a6-8d411f484b4d" providerId="ADAL" clId="{B3AF3716-D7EB-430B-8F14-8D4572696B68}" dt="2024-11-13T09:40:24.645" v="246" actId="1076"/>
          <ac:spMkLst>
            <pc:docMk/>
            <pc:sldMk cId="3313346030" sldId="703"/>
            <ac:spMk id="12" creationId="{E8834107-480E-B9C5-C8DE-B0441B026BEE}"/>
          </ac:spMkLst>
        </pc:spChg>
        <pc:spChg chg="mod">
          <ac:chgData name="Jha, Aryan Ritwajeet" userId="2aad577e-539b-449b-83a6-8d411f484b4d" providerId="ADAL" clId="{B3AF3716-D7EB-430B-8F14-8D4572696B68}" dt="2024-11-13T10:02:29.830" v="250" actId="1076"/>
          <ac:spMkLst>
            <pc:docMk/>
            <pc:sldMk cId="3313346030" sldId="703"/>
            <ac:spMk id="24" creationId="{600A5E2A-E165-72BA-0F47-F78D9BE84366}"/>
          </ac:spMkLst>
        </pc:spChg>
        <pc:spChg chg="mod">
          <ac:chgData name="Jha, Aryan Ritwajeet" userId="2aad577e-539b-449b-83a6-8d411f484b4d" providerId="ADAL" clId="{B3AF3716-D7EB-430B-8F14-8D4572696B68}" dt="2024-11-13T10:02:33.201" v="251" actId="1076"/>
          <ac:spMkLst>
            <pc:docMk/>
            <pc:sldMk cId="3313346030" sldId="703"/>
            <ac:spMk id="25" creationId="{A8D148D0-7FC2-5821-BCCB-FE4840D29A30}"/>
          </ac:spMkLst>
        </pc:spChg>
        <pc:spChg chg="add del mod">
          <ac:chgData name="Jha, Aryan Ritwajeet" userId="2aad577e-539b-449b-83a6-8d411f484b4d" providerId="ADAL" clId="{B3AF3716-D7EB-430B-8F14-8D4572696B68}" dt="2024-11-13T09:38:13.028" v="231" actId="1076"/>
          <ac:spMkLst>
            <pc:docMk/>
            <pc:sldMk cId="3313346030" sldId="703"/>
            <ac:spMk id="26" creationId="{EF2EFA1B-5F3C-0957-5742-79702D85C34E}"/>
          </ac:spMkLst>
        </pc:spChg>
        <pc:spChg chg="mod">
          <ac:chgData name="Jha, Aryan Ritwajeet" userId="2aad577e-539b-449b-83a6-8d411f484b4d" providerId="ADAL" clId="{B3AF3716-D7EB-430B-8F14-8D4572696B68}" dt="2024-11-13T09:40:09.070" v="243" actId="1076"/>
          <ac:spMkLst>
            <pc:docMk/>
            <pc:sldMk cId="3313346030" sldId="703"/>
            <ac:spMk id="31" creationId="{4BAD477E-9CD9-7757-895C-16C709AF8261}"/>
          </ac:spMkLst>
        </pc:spChg>
        <pc:spChg chg="mod">
          <ac:chgData name="Jha, Aryan Ritwajeet" userId="2aad577e-539b-449b-83a6-8d411f484b4d" providerId="ADAL" clId="{B3AF3716-D7EB-430B-8F14-8D4572696B68}" dt="2024-11-13T09:40:12.879" v="244" actId="1076"/>
          <ac:spMkLst>
            <pc:docMk/>
            <pc:sldMk cId="3313346030" sldId="703"/>
            <ac:spMk id="32" creationId="{E6EF3840-3F7D-510B-F04F-63FE12AD04EB}"/>
          </ac:spMkLst>
        </pc:spChg>
        <pc:spChg chg="mod">
          <ac:chgData name="Jha, Aryan Ritwajeet" userId="2aad577e-539b-449b-83a6-8d411f484b4d" providerId="ADAL" clId="{B3AF3716-D7EB-430B-8F14-8D4572696B68}" dt="2024-11-13T09:40:46.617" v="248" actId="1076"/>
          <ac:spMkLst>
            <pc:docMk/>
            <pc:sldMk cId="3313346030" sldId="703"/>
            <ac:spMk id="33" creationId="{D88F62F3-7A1B-A953-D044-072A8F4AEF66}"/>
          </ac:spMkLst>
        </pc:spChg>
        <pc:picChg chg="mod">
          <ac:chgData name="Jha, Aryan Ritwajeet" userId="2aad577e-539b-449b-83a6-8d411f484b4d" providerId="ADAL" clId="{B3AF3716-D7EB-430B-8F14-8D4572696B68}" dt="2024-11-13T09:37:55.102" v="227" actId="1076"/>
          <ac:picMkLst>
            <pc:docMk/>
            <pc:sldMk cId="3313346030" sldId="703"/>
            <ac:picMk id="5" creationId="{2B7D456E-D719-5449-D876-4285976527B7}"/>
          </ac:picMkLst>
        </pc:picChg>
        <pc:picChg chg="mod">
          <ac:chgData name="Jha, Aryan Ritwajeet" userId="2aad577e-539b-449b-83a6-8d411f484b4d" providerId="ADAL" clId="{B3AF3716-D7EB-430B-8F14-8D4572696B68}" dt="2024-11-13T09:40:06.344" v="242" actId="1076"/>
          <ac:picMkLst>
            <pc:docMk/>
            <pc:sldMk cId="3313346030" sldId="703"/>
            <ac:picMk id="13" creationId="{FD58AE43-B8B8-4979-D83D-B8EE7E18067A}"/>
          </ac:picMkLst>
        </pc:picChg>
        <pc:picChg chg="mod">
          <ac:chgData name="Jha, Aryan Ritwajeet" userId="2aad577e-539b-449b-83a6-8d411f484b4d" providerId="ADAL" clId="{B3AF3716-D7EB-430B-8F14-8D4572696B68}" dt="2024-11-13T09:35:39.725" v="204" actId="14826"/>
          <ac:picMkLst>
            <pc:docMk/>
            <pc:sldMk cId="3313346030" sldId="703"/>
            <ac:picMk id="14" creationId="{97B4711A-068D-0E5F-5C3C-786CF4A84945}"/>
          </ac:picMkLst>
        </pc:picChg>
        <pc:picChg chg="mod">
          <ac:chgData name="Jha, Aryan Ritwajeet" userId="2aad577e-539b-449b-83a6-8d411f484b4d" providerId="ADAL" clId="{B3AF3716-D7EB-430B-8F14-8D4572696B68}" dt="2024-11-13T09:40:52.056" v="249"/>
          <ac:picMkLst>
            <pc:docMk/>
            <pc:sldMk cId="3313346030" sldId="703"/>
            <ac:picMk id="15" creationId="{A5CB58BA-2F24-943A-A350-0BDA4E915E91}"/>
          </ac:picMkLst>
        </pc:picChg>
        <pc:picChg chg="mod">
          <ac:chgData name="Jha, Aryan Ritwajeet" userId="2aad577e-539b-449b-83a6-8d411f484b4d" providerId="ADAL" clId="{B3AF3716-D7EB-430B-8F14-8D4572696B68}" dt="2024-11-13T09:35:34.275" v="203" actId="14826"/>
          <ac:picMkLst>
            <pc:docMk/>
            <pc:sldMk cId="3313346030" sldId="703"/>
            <ac:picMk id="16" creationId="{03AB0CD5-9E08-E7D8-1CAB-3AEB24A49540}"/>
          </ac:picMkLst>
        </pc:picChg>
        <pc:picChg chg="mod">
          <ac:chgData name="Jha, Aryan Ritwajeet" userId="2aad577e-539b-449b-83a6-8d411f484b4d" providerId="ADAL" clId="{B3AF3716-D7EB-430B-8F14-8D4572696B68}" dt="2024-11-13T09:35:27.527" v="202" actId="14826"/>
          <ac:picMkLst>
            <pc:docMk/>
            <pc:sldMk cId="3313346030" sldId="703"/>
            <ac:picMk id="17" creationId="{22F84F77-D46D-78DE-50E4-B5E290DD6514}"/>
          </ac:picMkLst>
        </pc:picChg>
      </pc:sldChg>
      <pc:sldChg chg="addSp delSp modSp mod">
        <pc:chgData name="Jha, Aryan Ritwajeet" userId="2aad577e-539b-449b-83a6-8d411f484b4d" providerId="ADAL" clId="{B3AF3716-D7EB-430B-8F14-8D4572696B68}" dt="2024-11-13T09:34:21.942" v="199" actId="14826"/>
        <pc:sldMkLst>
          <pc:docMk/>
          <pc:sldMk cId="1462214560" sldId="704"/>
        </pc:sldMkLst>
        <pc:spChg chg="mod">
          <ac:chgData name="Jha, Aryan Ritwajeet" userId="2aad577e-539b-449b-83a6-8d411f484b4d" providerId="ADAL" clId="{B3AF3716-D7EB-430B-8F14-8D4572696B68}" dt="2024-11-13T08:48:53.897" v="84" actId="20577"/>
          <ac:spMkLst>
            <pc:docMk/>
            <pc:sldMk cId="1462214560" sldId="704"/>
            <ac:spMk id="2" creationId="{08BB589B-C7E6-3512-4F15-820E18349FD3}"/>
          </ac:spMkLst>
        </pc:spChg>
        <pc:picChg chg="mod">
          <ac:chgData name="Jha, Aryan Ritwajeet" userId="2aad577e-539b-449b-83a6-8d411f484b4d" providerId="ADAL" clId="{B3AF3716-D7EB-430B-8F14-8D4572696B68}" dt="2024-11-13T09:26:40.310" v="86" actId="14826"/>
          <ac:picMkLst>
            <pc:docMk/>
            <pc:sldMk cId="1462214560" sldId="704"/>
            <ac:picMk id="4" creationId="{556C1D7A-B5B4-F69F-EF9F-50BE6DC0F62B}"/>
          </ac:picMkLst>
        </pc:picChg>
        <pc:picChg chg="mod">
          <ac:chgData name="Jha, Aryan Ritwajeet" userId="2aad577e-539b-449b-83a6-8d411f484b4d" providerId="ADAL" clId="{B3AF3716-D7EB-430B-8F14-8D4572696B68}" dt="2024-11-13T09:34:21.942" v="199" actId="14826"/>
          <ac:picMkLst>
            <pc:docMk/>
            <pc:sldMk cId="1462214560" sldId="704"/>
            <ac:picMk id="5" creationId="{B1134AE9-342F-DA8E-4D55-29017AD8DC9F}"/>
          </ac:picMkLst>
        </pc:picChg>
        <pc:picChg chg="mod">
          <ac:chgData name="Jha, Aryan Ritwajeet" userId="2aad577e-539b-449b-83a6-8d411f484b4d" providerId="ADAL" clId="{B3AF3716-D7EB-430B-8F14-8D4572696B68}" dt="2024-11-13T09:33:51.432" v="198" actId="14826"/>
          <ac:picMkLst>
            <pc:docMk/>
            <pc:sldMk cId="1462214560" sldId="704"/>
            <ac:picMk id="9" creationId="{2FE5D0CD-A476-5949-069C-B308EC508048}"/>
          </ac:picMkLst>
        </pc:picChg>
        <pc:picChg chg="mod">
          <ac:chgData name="Jha, Aryan Ritwajeet" userId="2aad577e-539b-449b-83a6-8d411f484b4d" providerId="ADAL" clId="{B3AF3716-D7EB-430B-8F14-8D4572696B68}" dt="2024-11-13T09:33:43.896" v="197" actId="14826"/>
          <ac:picMkLst>
            <pc:docMk/>
            <pc:sldMk cId="1462214560" sldId="704"/>
            <ac:picMk id="10" creationId="{6E8D6DA6-703F-10D3-853C-82E4F1047B32}"/>
          </ac:picMkLst>
        </pc:picChg>
        <pc:picChg chg="mod">
          <ac:chgData name="Jha, Aryan Ritwajeet" userId="2aad577e-539b-449b-83a6-8d411f484b4d" providerId="ADAL" clId="{B3AF3716-D7EB-430B-8F14-8D4572696B68}" dt="2024-11-13T09:33:28.458" v="194" actId="14826"/>
          <ac:picMkLst>
            <pc:docMk/>
            <pc:sldMk cId="1462214560" sldId="704"/>
            <ac:picMk id="11" creationId="{285C6576-8705-E510-ECB3-BB1488930430}"/>
          </ac:picMkLst>
        </pc:picChg>
        <pc:picChg chg="mod">
          <ac:chgData name="Jha, Aryan Ritwajeet" userId="2aad577e-539b-449b-83a6-8d411f484b4d" providerId="ADAL" clId="{B3AF3716-D7EB-430B-8F14-8D4572696B68}" dt="2024-11-13T09:30:58.826" v="193" actId="14826"/>
          <ac:picMkLst>
            <pc:docMk/>
            <pc:sldMk cId="1462214560" sldId="704"/>
            <ac:picMk id="14" creationId="{21FE1C4D-F89F-9B08-D654-5E588A1D80D4}"/>
          </ac:picMkLst>
        </pc:picChg>
      </pc:sldChg>
      <pc:sldChg chg="addSp modSp add mod">
        <pc:chgData name="Jha, Aryan Ritwajeet" userId="2aad577e-539b-449b-83a6-8d411f484b4d" providerId="ADAL" clId="{B3AF3716-D7EB-430B-8F14-8D4572696B68}" dt="2024-11-13T09:30:25.409" v="192" actId="14100"/>
        <pc:sldMkLst>
          <pc:docMk/>
          <pc:sldMk cId="3894147197" sldId="705"/>
        </pc:sldMkLst>
        <pc:spChg chg="add mod">
          <ac:chgData name="Jha, Aryan Ritwajeet" userId="2aad577e-539b-449b-83a6-8d411f484b4d" providerId="ADAL" clId="{B3AF3716-D7EB-430B-8F14-8D4572696B68}" dt="2024-11-13T09:29:59.496" v="125" actId="1076"/>
          <ac:spMkLst>
            <pc:docMk/>
            <pc:sldMk cId="3894147197" sldId="705"/>
            <ac:spMk id="3" creationId="{39DD7B27-7D79-E561-B4F8-D50AC860C210}"/>
          </ac:spMkLst>
        </pc:spChg>
        <pc:spChg chg="add mod">
          <ac:chgData name="Jha, Aryan Ritwajeet" userId="2aad577e-539b-449b-83a6-8d411f484b4d" providerId="ADAL" clId="{B3AF3716-D7EB-430B-8F14-8D4572696B68}" dt="2024-11-13T09:29:51.481" v="123" actId="1076"/>
          <ac:spMkLst>
            <pc:docMk/>
            <pc:sldMk cId="3894147197" sldId="705"/>
            <ac:spMk id="6" creationId="{A96501B8-12BC-CFCC-E1E8-A7ACD01842BB}"/>
          </ac:spMkLst>
        </pc:spChg>
        <pc:spChg chg="add mod">
          <ac:chgData name="Jha, Aryan Ritwajeet" userId="2aad577e-539b-449b-83a6-8d411f484b4d" providerId="ADAL" clId="{B3AF3716-D7EB-430B-8F14-8D4572696B68}" dt="2024-11-13T09:30:25.409" v="192" actId="14100"/>
          <ac:spMkLst>
            <pc:docMk/>
            <pc:sldMk cId="3894147197" sldId="705"/>
            <ac:spMk id="7" creationId="{508A79B0-40A8-FEF6-7373-0497A45D036C}"/>
          </ac:spMkLst>
        </pc:spChg>
        <pc:picChg chg="mod">
          <ac:chgData name="Jha, Aryan Ritwajeet" userId="2aad577e-539b-449b-83a6-8d411f484b4d" providerId="ADAL" clId="{B3AF3716-D7EB-430B-8F14-8D4572696B68}" dt="2024-11-13T09:27:38.307" v="90" actId="14826"/>
          <ac:picMkLst>
            <pc:docMk/>
            <pc:sldMk cId="3894147197" sldId="705"/>
            <ac:picMk id="5" creationId="{5F2415FE-0992-22EB-60E5-EB974313DC6D}"/>
          </ac:picMkLst>
        </pc:picChg>
        <pc:picChg chg="mod">
          <ac:chgData name="Jha, Aryan Ritwajeet" userId="2aad577e-539b-449b-83a6-8d411f484b4d" providerId="ADAL" clId="{B3AF3716-D7EB-430B-8F14-8D4572696B68}" dt="2024-11-13T09:28:14.260" v="94" actId="14826"/>
          <ac:picMkLst>
            <pc:docMk/>
            <pc:sldMk cId="3894147197" sldId="705"/>
            <ac:picMk id="9" creationId="{9AB784A8-2C0C-8057-995A-63E6D6B1F882}"/>
          </ac:picMkLst>
        </pc:picChg>
        <pc:picChg chg="mod">
          <ac:chgData name="Jha, Aryan Ritwajeet" userId="2aad577e-539b-449b-83a6-8d411f484b4d" providerId="ADAL" clId="{B3AF3716-D7EB-430B-8F14-8D4572696B68}" dt="2024-11-13T09:28:42.127" v="95" actId="14826"/>
          <ac:picMkLst>
            <pc:docMk/>
            <pc:sldMk cId="3894147197" sldId="705"/>
            <ac:picMk id="10" creationId="{08A924D7-D30A-0537-A776-8342816FB051}"/>
          </ac:picMkLst>
        </pc:picChg>
        <pc:picChg chg="mod">
          <ac:chgData name="Jha, Aryan Ritwajeet" userId="2aad577e-539b-449b-83a6-8d411f484b4d" providerId="ADAL" clId="{B3AF3716-D7EB-430B-8F14-8D4572696B68}" dt="2024-11-13T09:28:49.910" v="96" actId="14826"/>
          <ac:picMkLst>
            <pc:docMk/>
            <pc:sldMk cId="3894147197" sldId="705"/>
            <ac:picMk id="11" creationId="{2DA17235-E3B3-7C3B-A0B8-950B54198744}"/>
          </ac:picMkLst>
        </pc:picChg>
        <pc:picChg chg="mod">
          <ac:chgData name="Jha, Aryan Ritwajeet" userId="2aad577e-539b-449b-83a6-8d411f484b4d" providerId="ADAL" clId="{B3AF3716-D7EB-430B-8F14-8D4572696B68}" dt="2024-11-13T09:28:04.060" v="93" actId="14826"/>
          <ac:picMkLst>
            <pc:docMk/>
            <pc:sldMk cId="3894147197" sldId="705"/>
            <ac:picMk id="14" creationId="{0A32D5B0-47E8-4473-70BF-065E619378F7}"/>
          </ac:picMkLst>
        </pc:picChg>
      </pc:sldChg>
    </pc:docChg>
  </pc:docChgLst>
  <pc:docChgLst>
    <pc:chgData name="Jha, Aryan Ritwajeet" userId="2aad577e-539b-449b-83a6-8d411f484b4d" providerId="ADAL" clId="{E5E276AC-98EB-42E7-875C-0BC04E76CBAF}"/>
    <pc:docChg chg="undo redo custSel addSld delSld modSld sldOrd">
      <pc:chgData name="Jha, Aryan Ritwajeet" userId="2aad577e-539b-449b-83a6-8d411f484b4d" providerId="ADAL" clId="{E5E276AC-98EB-42E7-875C-0BC04E76CBAF}" dt="2024-12-17T17:04:25.407" v="536" actId="14100"/>
      <pc:docMkLst>
        <pc:docMk/>
      </pc:docMkLst>
      <pc:sldChg chg="addSp modSp mod">
        <pc:chgData name="Jha, Aryan Ritwajeet" userId="2aad577e-539b-449b-83a6-8d411f484b4d" providerId="ADAL" clId="{E5E276AC-98EB-42E7-875C-0BC04E76CBAF}" dt="2024-12-17T16:52:37.271" v="155"/>
        <pc:sldMkLst>
          <pc:docMk/>
          <pc:sldMk cId="3313346030" sldId="703"/>
        </pc:sldMkLst>
      </pc:sldChg>
      <pc:sldChg chg="new del">
        <pc:chgData name="Jha, Aryan Ritwajeet" userId="2aad577e-539b-449b-83a6-8d411f484b4d" providerId="ADAL" clId="{E5E276AC-98EB-42E7-875C-0BC04E76CBAF}" dt="2024-12-17T16:48:06.721" v="1" actId="680"/>
        <pc:sldMkLst>
          <pc:docMk/>
          <pc:sldMk cId="2096623228" sldId="706"/>
        </pc:sldMkLst>
      </pc:sldChg>
      <pc:sldChg chg="addSp delSp modSp mod">
        <pc:chgData name="Jha, Aryan Ritwajeet" userId="2aad577e-539b-449b-83a6-8d411f484b4d" providerId="ADAL" clId="{E5E276AC-98EB-42E7-875C-0BC04E76CBAF}" dt="2024-12-17T16:55:25.952" v="273" actId="1076"/>
        <pc:sldMkLst>
          <pc:docMk/>
          <pc:sldMk cId="3718399303" sldId="706"/>
        </pc:sldMkLst>
        <pc:spChg chg="mod">
          <ac:chgData name="Jha, Aryan Ritwajeet" userId="2aad577e-539b-449b-83a6-8d411f484b4d" providerId="ADAL" clId="{E5E276AC-98EB-42E7-875C-0BC04E76CBAF}" dt="2024-12-17T16:49:57.543" v="75" actId="14100"/>
          <ac:spMkLst>
            <pc:docMk/>
            <pc:sldMk cId="3718399303" sldId="706"/>
            <ac:spMk id="2" creationId="{AFF370F7-F722-A1E2-A2F3-A0E79812B5E8}"/>
          </ac:spMkLst>
        </pc:spChg>
        <pc:spChg chg="add mod">
          <ac:chgData name="Jha, Aryan Ritwajeet" userId="2aad577e-539b-449b-83a6-8d411f484b4d" providerId="ADAL" clId="{E5E276AC-98EB-42E7-875C-0BC04E76CBAF}" dt="2024-12-17T16:54:42.521" v="209" actId="207"/>
          <ac:spMkLst>
            <pc:docMk/>
            <pc:sldMk cId="3718399303" sldId="706"/>
            <ac:spMk id="24" creationId="{5CE1DAC8-A2CD-72DB-DF18-7363C2278573}"/>
          </ac:spMkLst>
        </pc:spChg>
        <pc:spChg chg="add mod">
          <ac:chgData name="Jha, Aryan Ritwajeet" userId="2aad577e-539b-449b-83a6-8d411f484b4d" providerId="ADAL" clId="{E5E276AC-98EB-42E7-875C-0BC04E76CBAF}" dt="2024-12-17T16:54:42.521" v="209" actId="207"/>
          <ac:spMkLst>
            <pc:docMk/>
            <pc:sldMk cId="3718399303" sldId="706"/>
            <ac:spMk id="25" creationId="{D43A3880-9505-2674-5197-534938C1591A}"/>
          </ac:spMkLst>
        </pc:spChg>
        <pc:spChg chg="add mod">
          <ac:chgData name="Jha, Aryan Ritwajeet" userId="2aad577e-539b-449b-83a6-8d411f484b4d" providerId="ADAL" clId="{E5E276AC-98EB-42E7-875C-0BC04E76CBAF}" dt="2024-12-17T16:54:42.521" v="209" actId="207"/>
          <ac:spMkLst>
            <pc:docMk/>
            <pc:sldMk cId="3718399303" sldId="706"/>
            <ac:spMk id="26" creationId="{01ED5892-C0F0-5327-F80D-A3DBAE774C17}"/>
          </ac:spMkLst>
        </pc:spChg>
        <pc:spChg chg="add mod">
          <ac:chgData name="Jha, Aryan Ritwajeet" userId="2aad577e-539b-449b-83a6-8d411f484b4d" providerId="ADAL" clId="{E5E276AC-98EB-42E7-875C-0BC04E76CBAF}" dt="2024-12-17T16:54:58.892" v="223" actId="1076"/>
          <ac:spMkLst>
            <pc:docMk/>
            <pc:sldMk cId="3718399303" sldId="706"/>
            <ac:spMk id="27" creationId="{8523C488-6D57-709C-52F3-792BD254FD28}"/>
          </ac:spMkLst>
        </pc:spChg>
        <pc:spChg chg="add mod">
          <ac:chgData name="Jha, Aryan Ritwajeet" userId="2aad577e-539b-449b-83a6-8d411f484b4d" providerId="ADAL" clId="{E5E276AC-98EB-42E7-875C-0BC04E76CBAF}" dt="2024-12-17T16:55:10.471" v="238" actId="20577"/>
          <ac:spMkLst>
            <pc:docMk/>
            <pc:sldMk cId="3718399303" sldId="706"/>
            <ac:spMk id="28" creationId="{0738F3FE-C81D-DFDA-E702-82D862501F1F}"/>
          </ac:spMkLst>
        </pc:spChg>
        <pc:spChg chg="add mod">
          <ac:chgData name="Jha, Aryan Ritwajeet" userId="2aad577e-539b-449b-83a6-8d411f484b4d" providerId="ADAL" clId="{E5E276AC-98EB-42E7-875C-0BC04E76CBAF}" dt="2024-12-17T16:55:25.952" v="273" actId="1076"/>
          <ac:spMkLst>
            <pc:docMk/>
            <pc:sldMk cId="3718399303" sldId="706"/>
            <ac:spMk id="29" creationId="{5F4FA4E4-7A97-1C7C-49F1-C77F1B951C90}"/>
          </ac:spMkLst>
        </pc:spChg>
        <pc:picChg chg="add mod">
          <ac:chgData name="Jha, Aryan Ritwajeet" userId="2aad577e-539b-449b-83a6-8d411f484b4d" providerId="ADAL" clId="{E5E276AC-98EB-42E7-875C-0BC04E76CBAF}" dt="2024-12-17T16:50:46.492" v="92" actId="1076"/>
          <ac:picMkLst>
            <pc:docMk/>
            <pc:sldMk cId="3718399303" sldId="706"/>
            <ac:picMk id="6" creationId="{A94CC78A-AF2C-8F6C-2EDB-DB5F1DCF28A9}"/>
          </ac:picMkLst>
        </pc:picChg>
        <pc:picChg chg="add mod">
          <ac:chgData name="Jha, Aryan Ritwajeet" userId="2aad577e-539b-449b-83a6-8d411f484b4d" providerId="ADAL" clId="{E5E276AC-98EB-42E7-875C-0BC04E76CBAF}" dt="2024-12-17T16:50:58.380" v="103" actId="1076"/>
          <ac:picMkLst>
            <pc:docMk/>
            <pc:sldMk cId="3718399303" sldId="706"/>
            <ac:picMk id="11" creationId="{924625EA-0D5B-79B7-A676-CF0C35C82967}"/>
          </ac:picMkLst>
        </pc:picChg>
        <pc:picChg chg="add mod">
          <ac:chgData name="Jha, Aryan Ritwajeet" userId="2aad577e-539b-449b-83a6-8d411f484b4d" providerId="ADAL" clId="{E5E276AC-98EB-42E7-875C-0BC04E76CBAF}" dt="2024-12-17T16:53:24.928" v="191" actId="1076"/>
          <ac:picMkLst>
            <pc:docMk/>
            <pc:sldMk cId="3718399303" sldId="706"/>
            <ac:picMk id="23" creationId="{DAE69784-3687-7757-4654-C4404FF292EE}"/>
          </ac:picMkLst>
        </pc:picChg>
      </pc:sldChg>
      <pc:sldChg chg="addSp delSp modSp add mod">
        <pc:chgData name="Jha, Aryan Ritwajeet" userId="2aad577e-539b-449b-83a6-8d411f484b4d" providerId="ADAL" clId="{E5E276AC-98EB-42E7-875C-0BC04E76CBAF}" dt="2024-12-17T16:58:22.779" v="319" actId="120"/>
        <pc:sldMkLst>
          <pc:docMk/>
          <pc:sldMk cId="706596973" sldId="707"/>
        </pc:sldMkLst>
        <pc:spChg chg="add mod">
          <ac:chgData name="Jha, Aryan Ritwajeet" userId="2aad577e-539b-449b-83a6-8d411f484b4d" providerId="ADAL" clId="{E5E276AC-98EB-42E7-875C-0BC04E76CBAF}" dt="2024-12-17T16:58:22.779" v="319" actId="120"/>
          <ac:spMkLst>
            <pc:docMk/>
            <pc:sldMk cId="706596973" sldId="707"/>
            <ac:spMk id="17" creationId="{1A8A1BCA-CB65-FA4F-DDA3-61DA6DC7B2DF}"/>
          </ac:spMkLst>
        </pc:spChg>
        <pc:picChg chg="add mod">
          <ac:chgData name="Jha, Aryan Ritwajeet" userId="2aad577e-539b-449b-83a6-8d411f484b4d" providerId="ADAL" clId="{E5E276AC-98EB-42E7-875C-0BC04E76CBAF}" dt="2024-12-17T16:57:44.320" v="280" actId="1076"/>
          <ac:picMkLst>
            <pc:docMk/>
            <pc:sldMk cId="706596973" sldId="707"/>
            <ac:picMk id="16" creationId="{57E4316D-0528-8310-4D08-CA61EF92520A}"/>
          </ac:picMkLst>
        </pc:picChg>
      </pc:sldChg>
      <pc:sldChg chg="addSp modSp add mod">
        <pc:chgData name="Jha, Aryan Ritwajeet" userId="2aad577e-539b-449b-83a6-8d411f484b4d" providerId="ADAL" clId="{E5E276AC-98EB-42E7-875C-0BC04E76CBAF}" dt="2024-12-17T17:00:12.948" v="348" actId="1076"/>
        <pc:sldMkLst>
          <pc:docMk/>
          <pc:sldMk cId="1499907044" sldId="708"/>
        </pc:sldMkLst>
        <pc:spChg chg="mod">
          <ac:chgData name="Jha, Aryan Ritwajeet" userId="2aad577e-539b-449b-83a6-8d411f484b4d" providerId="ADAL" clId="{E5E276AC-98EB-42E7-875C-0BC04E76CBAF}" dt="2024-12-17T17:00:12.948" v="348" actId="1076"/>
          <ac:spMkLst>
            <pc:docMk/>
            <pc:sldMk cId="1499907044" sldId="708"/>
            <ac:spMk id="17" creationId="{B90BF411-59A0-F134-901D-145B6F246937}"/>
          </ac:spMkLst>
        </pc:spChg>
        <pc:picChg chg="add mod">
          <ac:chgData name="Jha, Aryan Ritwajeet" userId="2aad577e-539b-449b-83a6-8d411f484b4d" providerId="ADAL" clId="{E5E276AC-98EB-42E7-875C-0BC04E76CBAF}" dt="2024-12-17T17:00:03.567" v="342" actId="1076"/>
          <ac:picMkLst>
            <pc:docMk/>
            <pc:sldMk cId="1499907044" sldId="708"/>
            <ac:picMk id="4" creationId="{E9B1E2E4-02EE-4CD3-B4F2-81484A580531}"/>
          </ac:picMkLst>
        </pc:picChg>
        <pc:picChg chg="add mod">
          <ac:chgData name="Jha, Aryan Ritwajeet" userId="2aad577e-539b-449b-83a6-8d411f484b4d" providerId="ADAL" clId="{E5E276AC-98EB-42E7-875C-0BC04E76CBAF}" dt="2024-12-17T17:00:08.703" v="347" actId="1076"/>
          <ac:picMkLst>
            <pc:docMk/>
            <pc:sldMk cId="1499907044" sldId="708"/>
            <ac:picMk id="6" creationId="{67F3A3EE-1105-A94E-281E-9EB41C2C5D50}"/>
          </ac:picMkLst>
        </pc:picChg>
        <pc:picChg chg="mod">
          <ac:chgData name="Jha, Aryan Ritwajeet" userId="2aad577e-539b-449b-83a6-8d411f484b4d" providerId="ADAL" clId="{E5E276AC-98EB-42E7-875C-0BC04E76CBAF}" dt="2024-12-17T16:59:43.817" v="333" actId="14100"/>
          <ac:picMkLst>
            <pc:docMk/>
            <pc:sldMk cId="1499907044" sldId="708"/>
            <ac:picMk id="16" creationId="{FEA8EB03-1C97-49DA-3994-0491762A5875}"/>
          </ac:picMkLst>
        </pc:picChg>
      </pc:sldChg>
      <pc:sldChg chg="modSp add mod ord">
        <pc:chgData name="Jha, Aryan Ritwajeet" userId="2aad577e-539b-449b-83a6-8d411f484b4d" providerId="ADAL" clId="{E5E276AC-98EB-42E7-875C-0BC04E76CBAF}" dt="2024-12-17T17:04:25.407" v="536" actId="14100"/>
        <pc:sldMkLst>
          <pc:docMk/>
          <pc:sldMk cId="274276219" sldId="709"/>
        </pc:sldMkLst>
        <pc:spChg chg="mod">
          <ac:chgData name="Jha, Aryan Ritwajeet" userId="2aad577e-539b-449b-83a6-8d411f484b4d" providerId="ADAL" clId="{E5E276AC-98EB-42E7-875C-0BC04E76CBAF}" dt="2024-12-17T17:04:25.407" v="536" actId="14100"/>
          <ac:spMkLst>
            <pc:docMk/>
            <pc:sldMk cId="274276219" sldId="709"/>
            <ac:spMk id="17" creationId="{0F71F9D1-1BCD-7FF5-31AE-D06810B7CFC3}"/>
          </ac:spMkLst>
        </pc:spChg>
        <pc:picChg chg="mod">
          <ac:chgData name="Jha, Aryan Ritwajeet" userId="2aad577e-539b-449b-83a6-8d411f484b4d" providerId="ADAL" clId="{E5E276AC-98EB-42E7-875C-0BC04E76CBAF}" dt="2024-12-17T17:00:34.909" v="352" actId="14826"/>
          <ac:picMkLst>
            <pc:docMk/>
            <pc:sldMk cId="274276219" sldId="709"/>
            <ac:picMk id="16" creationId="{F689494F-C4F8-D71F-6406-3D74F246A4B5}"/>
          </ac:picMkLst>
        </pc:picChg>
      </pc:sldChg>
    </pc:docChg>
  </pc:docChgLst>
  <pc:docChgLst>
    <pc:chgData name="Jha, Aryan Ritwajeet" userId="2aad577e-539b-449b-83a6-8d411f484b4d" providerId="ADAL" clId="{5AF39F11-0FC3-4A40-BF76-6745DAB875CD}"/>
    <pc:docChg chg="undo custSel addSld modSld sldOrd">
      <pc:chgData name="Jha, Aryan Ritwajeet" userId="2aad577e-539b-449b-83a6-8d411f484b4d" providerId="ADAL" clId="{5AF39F11-0FC3-4A40-BF76-6745DAB875CD}" dt="2025-01-18T14:27:30.325" v="82" actId="207"/>
      <pc:docMkLst>
        <pc:docMk/>
      </pc:docMkLst>
      <pc:sldChg chg="addSp delSp modSp mod">
        <pc:chgData name="Jha, Aryan Ritwajeet" userId="2aad577e-539b-449b-83a6-8d411f484b4d" providerId="ADAL" clId="{5AF39F11-0FC3-4A40-BF76-6745DAB875CD}" dt="2025-01-18T14:27:02.630" v="69" actId="207"/>
        <pc:sldMkLst>
          <pc:docMk/>
          <pc:sldMk cId="2232635323" sldId="710"/>
        </pc:sldMkLst>
      </pc:sldChg>
      <pc:sldChg chg="addSp delSp modSp mod">
        <pc:chgData name="Jha, Aryan Ritwajeet" userId="2aad577e-539b-449b-83a6-8d411f484b4d" providerId="ADAL" clId="{5AF39F11-0FC3-4A40-BF76-6745DAB875CD}" dt="2025-01-18T14:27:15.954" v="81" actId="207"/>
        <pc:sldMkLst>
          <pc:docMk/>
          <pc:sldMk cId="2293948837" sldId="711"/>
        </pc:sldMkLst>
      </pc:sldChg>
      <pc:sldChg chg="addSp delSp modSp add mod ord">
        <pc:chgData name="Jha, Aryan Ritwajeet" userId="2aad577e-539b-449b-83a6-8d411f484b4d" providerId="ADAL" clId="{5AF39F11-0FC3-4A40-BF76-6745DAB875CD}" dt="2025-01-18T14:27:30.325" v="82" actId="207"/>
        <pc:sldMkLst>
          <pc:docMk/>
          <pc:sldMk cId="1119750169" sldId="712"/>
        </pc:sldMkLst>
        <pc:spChg chg="mod">
          <ac:chgData name="Jha, Aryan Ritwajeet" userId="2aad577e-539b-449b-83a6-8d411f484b4d" providerId="ADAL" clId="{5AF39F11-0FC3-4A40-BF76-6745DAB875CD}" dt="2025-01-18T14:27:30.325" v="82" actId="207"/>
          <ac:spMkLst>
            <pc:docMk/>
            <pc:sldMk cId="1119750169" sldId="712"/>
            <ac:spMk id="2" creationId="{C84B8C6C-7017-B477-E611-52B6B1BB8D79}"/>
          </ac:spMkLst>
        </pc:spChg>
      </pc:sldChg>
    </pc:docChg>
  </pc:docChgLst>
  <pc:docChgLst>
    <pc:chgData name="Jha, Aryan Ritwajeet" userId="2aad577e-539b-449b-83a6-8d411f484b4d" providerId="ADAL" clId="{0C78616D-D2CE-4AF8-BFF9-2E670E39A115}"/>
    <pc:docChg chg="undo redo custSel addSld delSld modSld sldOrd">
      <pc:chgData name="Jha, Aryan Ritwajeet" userId="2aad577e-539b-449b-83a6-8d411f484b4d" providerId="ADAL" clId="{0C78616D-D2CE-4AF8-BFF9-2E670E39A115}" dt="2025-01-21T06:17:42.758" v="736" actId="14826"/>
      <pc:docMkLst>
        <pc:docMk/>
      </pc:docMkLst>
      <pc:sldChg chg="addSp delSp modSp add del mod ord">
        <pc:chgData name="Jha, Aryan Ritwajeet" userId="2aad577e-539b-449b-83a6-8d411f484b4d" providerId="ADAL" clId="{0C78616D-D2CE-4AF8-BFF9-2E670E39A115}" dt="2025-01-21T06:11:09.432" v="723" actId="47"/>
        <pc:sldMkLst>
          <pc:docMk/>
          <pc:sldMk cId="2232635323" sldId="710"/>
        </pc:sldMkLst>
      </pc:sldChg>
      <pc:sldChg chg="new del">
        <pc:chgData name="Jha, Aryan Ritwajeet" userId="2aad577e-539b-449b-83a6-8d411f484b4d" providerId="ADAL" clId="{0C78616D-D2CE-4AF8-BFF9-2E670E39A115}" dt="2025-01-14T17:27:10.787" v="1" actId="47"/>
        <pc:sldMkLst>
          <pc:docMk/>
          <pc:sldMk cId="2760872044" sldId="710"/>
        </pc:sldMkLst>
      </pc:sldChg>
      <pc:sldChg chg="addSp delSp modSp add del mod">
        <pc:chgData name="Jha, Aryan Ritwajeet" userId="2aad577e-539b-449b-83a6-8d411f484b4d" providerId="ADAL" clId="{0C78616D-D2CE-4AF8-BFF9-2E670E39A115}" dt="2025-01-21T06:11:10.898" v="724" actId="47"/>
        <pc:sldMkLst>
          <pc:docMk/>
          <pc:sldMk cId="2293948837" sldId="711"/>
        </pc:sldMkLst>
      </pc:sldChg>
      <pc:sldChg chg="addSp delSp modSp mod">
        <pc:chgData name="Jha, Aryan Ritwajeet" userId="2aad577e-539b-449b-83a6-8d411f484b4d" providerId="ADAL" clId="{0C78616D-D2CE-4AF8-BFF9-2E670E39A115}" dt="2025-01-21T05:45:51.607" v="693" actId="20577"/>
        <pc:sldMkLst>
          <pc:docMk/>
          <pc:sldMk cId="1119750169" sldId="712"/>
        </pc:sldMkLst>
        <pc:spChg chg="mod">
          <ac:chgData name="Jha, Aryan Ritwajeet" userId="2aad577e-539b-449b-83a6-8d411f484b4d" providerId="ADAL" clId="{0C78616D-D2CE-4AF8-BFF9-2E670E39A115}" dt="2025-01-21T05:18:22.278" v="403" actId="20577"/>
          <ac:spMkLst>
            <pc:docMk/>
            <pc:sldMk cId="1119750169" sldId="712"/>
            <ac:spMk id="6" creationId="{A2964689-3175-FB38-0F8D-1CAED04409EB}"/>
          </ac:spMkLst>
        </pc:spChg>
        <pc:spChg chg="add mod">
          <ac:chgData name="Jha, Aryan Ritwajeet" userId="2aad577e-539b-449b-83a6-8d411f484b4d" providerId="ADAL" clId="{0C78616D-D2CE-4AF8-BFF9-2E670E39A115}" dt="2025-01-21T05:45:51.607" v="693" actId="20577"/>
          <ac:spMkLst>
            <pc:docMk/>
            <pc:sldMk cId="1119750169" sldId="712"/>
            <ac:spMk id="11" creationId="{76CC9826-37F4-3072-8FD5-564ACA083931}"/>
          </ac:spMkLst>
        </pc:spChg>
        <pc:spChg chg="add mod">
          <ac:chgData name="Jha, Aryan Ritwajeet" userId="2aad577e-539b-449b-83a6-8d411f484b4d" providerId="ADAL" clId="{0C78616D-D2CE-4AF8-BFF9-2E670E39A115}" dt="2025-01-21T05:20:50.041" v="616"/>
          <ac:spMkLst>
            <pc:docMk/>
            <pc:sldMk cId="1119750169" sldId="712"/>
            <ac:spMk id="12" creationId="{32AC5A2D-83E9-91BB-AF1B-5D46E6B9E0FB}"/>
          </ac:spMkLst>
        </pc:spChg>
        <pc:spChg chg="add mod">
          <ac:chgData name="Jha, Aryan Ritwajeet" userId="2aad577e-539b-449b-83a6-8d411f484b4d" providerId="ADAL" clId="{0C78616D-D2CE-4AF8-BFF9-2E670E39A115}" dt="2025-01-21T05:22:06.230" v="634"/>
          <ac:spMkLst>
            <pc:docMk/>
            <pc:sldMk cId="1119750169" sldId="712"/>
            <ac:spMk id="14" creationId="{DEA26299-AC84-79DB-755E-F6CFCB709F67}"/>
          </ac:spMkLst>
        </pc:spChg>
        <pc:spChg chg="del">
          <ac:chgData name="Jha, Aryan Ritwajeet" userId="2aad577e-539b-449b-83a6-8d411f484b4d" providerId="ADAL" clId="{0C78616D-D2CE-4AF8-BFF9-2E670E39A115}" dt="2025-01-21T05:22:05.786" v="633" actId="478"/>
          <ac:spMkLst>
            <pc:docMk/>
            <pc:sldMk cId="1119750169" sldId="712"/>
            <ac:spMk id="16" creationId="{29F663A0-22A2-BEE3-CD3B-A26457739DE5}"/>
          </ac:spMkLst>
        </pc:spChg>
        <pc:spChg chg="add mod">
          <ac:chgData name="Jha, Aryan Ritwajeet" userId="2aad577e-539b-449b-83a6-8d411f484b4d" providerId="ADAL" clId="{0C78616D-D2CE-4AF8-BFF9-2E670E39A115}" dt="2025-01-21T05:22:06.230" v="634"/>
          <ac:spMkLst>
            <pc:docMk/>
            <pc:sldMk cId="1119750169" sldId="712"/>
            <ac:spMk id="17" creationId="{6A0A3B32-5133-CCAA-422A-E8CEF4C89015}"/>
          </ac:spMkLst>
        </pc:spChg>
        <pc:spChg chg="add del">
          <ac:chgData name="Jha, Aryan Ritwajeet" userId="2aad577e-539b-449b-83a6-8d411f484b4d" providerId="ADAL" clId="{0C78616D-D2CE-4AF8-BFF9-2E670E39A115}" dt="2025-01-21T05:20:57.247" v="617" actId="478"/>
          <ac:spMkLst>
            <pc:docMk/>
            <pc:sldMk cId="1119750169" sldId="712"/>
            <ac:spMk id="24" creationId="{25C6C749-4357-0F6C-8EB6-1A1041FFF933}"/>
          </ac:spMkLst>
        </pc:spChg>
        <pc:spChg chg="del">
          <ac:chgData name="Jha, Aryan Ritwajeet" userId="2aad577e-539b-449b-83a6-8d411f484b4d" providerId="ADAL" clId="{0C78616D-D2CE-4AF8-BFF9-2E670E39A115}" dt="2025-01-21T05:22:05.786" v="633" actId="478"/>
          <ac:spMkLst>
            <pc:docMk/>
            <pc:sldMk cId="1119750169" sldId="712"/>
            <ac:spMk id="27" creationId="{243EA136-6FAD-2BB4-B7FF-746A26F57542}"/>
          </ac:spMkLst>
        </pc:spChg>
        <pc:picChg chg="del">
          <ac:chgData name="Jha, Aryan Ritwajeet" userId="2aad577e-539b-449b-83a6-8d411f484b4d" providerId="ADAL" clId="{0C78616D-D2CE-4AF8-BFF9-2E670E39A115}" dt="2025-01-21T05:14:17.366" v="329" actId="478"/>
          <ac:picMkLst>
            <pc:docMk/>
            <pc:sldMk cId="1119750169" sldId="712"/>
            <ac:picMk id="5" creationId="{F218AF7E-C29A-08CA-B294-C26EB40A77E6}"/>
          </ac:picMkLst>
        </pc:picChg>
        <pc:picChg chg="add del mod">
          <ac:chgData name="Jha, Aryan Ritwajeet" userId="2aad577e-539b-449b-83a6-8d411f484b4d" providerId="ADAL" clId="{0C78616D-D2CE-4AF8-BFF9-2E670E39A115}" dt="2025-01-21T05:12:46.616" v="324" actId="21"/>
          <ac:picMkLst>
            <pc:docMk/>
            <pc:sldMk cId="1119750169" sldId="712"/>
            <ac:picMk id="7" creationId="{92E01591-FE59-284D-1FBA-F6FCC40A1607}"/>
          </ac:picMkLst>
        </pc:picChg>
        <pc:picChg chg="add mod">
          <ac:chgData name="Jha, Aryan Ritwajeet" userId="2aad577e-539b-449b-83a6-8d411f484b4d" providerId="ADAL" clId="{0C78616D-D2CE-4AF8-BFF9-2E670E39A115}" dt="2025-01-21T05:12:52.827" v="326" actId="1076"/>
          <ac:picMkLst>
            <pc:docMk/>
            <pc:sldMk cId="1119750169" sldId="712"/>
            <ac:picMk id="8" creationId="{16C666C8-9ADE-C0F8-9B60-7366EE72B45E}"/>
          </ac:picMkLst>
        </pc:picChg>
        <pc:picChg chg="add mod">
          <ac:chgData name="Jha, Aryan Ritwajeet" userId="2aad577e-539b-449b-83a6-8d411f484b4d" providerId="ADAL" clId="{0C78616D-D2CE-4AF8-BFF9-2E670E39A115}" dt="2025-01-21T05:14:56.190" v="332" actId="14826"/>
          <ac:picMkLst>
            <pc:docMk/>
            <pc:sldMk cId="1119750169" sldId="712"/>
            <ac:picMk id="9" creationId="{7A4DA6C4-289F-B2A1-F63B-7F97C22B3B70}"/>
          </ac:picMkLst>
        </pc:picChg>
        <pc:picChg chg="mod">
          <ac:chgData name="Jha, Aryan Ritwajeet" userId="2aad577e-539b-449b-83a6-8d411f484b4d" providerId="ADAL" clId="{0C78616D-D2CE-4AF8-BFF9-2E670E39A115}" dt="2025-01-21T05:13:43.421" v="327" actId="14826"/>
          <ac:picMkLst>
            <pc:docMk/>
            <pc:sldMk cId="1119750169" sldId="712"/>
            <ac:picMk id="10" creationId="{24E7B441-61D1-6427-B969-6F626DD3A383}"/>
          </ac:picMkLst>
        </pc:picChg>
        <pc:picChg chg="mod">
          <ac:chgData name="Jha, Aryan Ritwajeet" userId="2aad577e-539b-449b-83a6-8d411f484b4d" providerId="ADAL" clId="{0C78616D-D2CE-4AF8-BFF9-2E670E39A115}" dt="2025-01-21T05:14:14.162" v="328" actId="14826"/>
          <ac:picMkLst>
            <pc:docMk/>
            <pc:sldMk cId="1119750169" sldId="712"/>
            <ac:picMk id="13" creationId="{645017F9-5687-55B9-9179-D44C82E240E5}"/>
          </ac:picMkLst>
        </pc:picChg>
        <pc:picChg chg="mod">
          <ac:chgData name="Jha, Aryan Ritwajeet" userId="2aad577e-539b-449b-83a6-8d411f484b4d" providerId="ADAL" clId="{0C78616D-D2CE-4AF8-BFF9-2E670E39A115}" dt="2025-01-21T05:12:21.799" v="316" actId="1076"/>
          <ac:picMkLst>
            <pc:docMk/>
            <pc:sldMk cId="1119750169" sldId="712"/>
            <ac:picMk id="18" creationId="{4B95C1B4-B2F6-1D2F-B5D2-5C1F36EDFA15}"/>
          </ac:picMkLst>
        </pc:picChg>
        <pc:picChg chg="mod">
          <ac:chgData name="Jha, Aryan Ritwajeet" userId="2aad577e-539b-449b-83a6-8d411f484b4d" providerId="ADAL" clId="{0C78616D-D2CE-4AF8-BFF9-2E670E39A115}" dt="2025-01-21T05:11:41.817" v="314" actId="1076"/>
          <ac:picMkLst>
            <pc:docMk/>
            <pc:sldMk cId="1119750169" sldId="712"/>
            <ac:picMk id="21" creationId="{130A5A6A-330C-FA90-FF24-5AEB66B2F56E}"/>
          </ac:picMkLst>
        </pc:picChg>
      </pc:sldChg>
      <pc:sldChg chg="addSp delSp modSp add mod">
        <pc:chgData name="Jha, Aryan Ritwajeet" userId="2aad577e-539b-449b-83a6-8d411f484b4d" providerId="ADAL" clId="{0C78616D-D2CE-4AF8-BFF9-2E670E39A115}" dt="2025-01-21T06:08:58.963" v="706" actId="14826"/>
        <pc:sldMkLst>
          <pc:docMk/>
          <pc:sldMk cId="1569580419" sldId="713"/>
        </pc:sldMkLst>
        <pc:spChg chg="del">
          <ac:chgData name="Jha, Aryan Ritwajeet" userId="2aad577e-539b-449b-83a6-8d411f484b4d" providerId="ADAL" clId="{0C78616D-D2CE-4AF8-BFF9-2E670E39A115}" dt="2025-01-21T05:21:13.728" v="620" actId="478"/>
          <ac:spMkLst>
            <pc:docMk/>
            <pc:sldMk cId="1569580419" sldId="713"/>
            <ac:spMk id="3" creationId="{CAF92A52-6372-1763-603E-4CAB180405FE}"/>
          </ac:spMkLst>
        </pc:spChg>
        <pc:spChg chg="add mod">
          <ac:chgData name="Jha, Aryan Ritwajeet" userId="2aad577e-539b-449b-83a6-8d411f484b4d" providerId="ADAL" clId="{0C78616D-D2CE-4AF8-BFF9-2E670E39A115}" dt="2025-01-21T05:21:01.478" v="619"/>
          <ac:spMkLst>
            <pc:docMk/>
            <pc:sldMk cId="1569580419" sldId="713"/>
            <ac:spMk id="4" creationId="{75E967E8-455F-FC3E-F849-58041411D828}"/>
          </ac:spMkLst>
        </pc:spChg>
        <pc:spChg chg="add del mod">
          <ac:chgData name="Jha, Aryan Ritwajeet" userId="2aad577e-539b-449b-83a6-8d411f484b4d" providerId="ADAL" clId="{0C78616D-D2CE-4AF8-BFF9-2E670E39A115}" dt="2025-01-21T05:22:36.747" v="641" actId="478"/>
          <ac:spMkLst>
            <pc:docMk/>
            <pc:sldMk cId="1569580419" sldId="713"/>
            <ac:spMk id="5" creationId="{E03CD4B8-B290-5F58-B5E3-9EBADF6973C9}"/>
          </ac:spMkLst>
        </pc:spChg>
        <pc:spChg chg="add mod">
          <ac:chgData name="Jha, Aryan Ritwajeet" userId="2aad577e-539b-449b-83a6-8d411f484b4d" providerId="ADAL" clId="{0C78616D-D2CE-4AF8-BFF9-2E670E39A115}" dt="2025-01-21T05:21:57.517" v="632" actId="1076"/>
          <ac:spMkLst>
            <pc:docMk/>
            <pc:sldMk cId="1569580419" sldId="713"/>
            <ac:spMk id="7" creationId="{73113D37-8B84-0BFD-D1D9-326E12AA3066}"/>
          </ac:spMkLst>
        </pc:spChg>
        <pc:spChg chg="del">
          <ac:chgData name="Jha, Aryan Ritwajeet" userId="2aad577e-539b-449b-83a6-8d411f484b4d" providerId="ADAL" clId="{0C78616D-D2CE-4AF8-BFF9-2E670E39A115}" dt="2025-01-21T06:03:27.228" v="694" actId="478"/>
          <ac:spMkLst>
            <pc:docMk/>
            <pc:sldMk cId="1569580419" sldId="713"/>
            <ac:spMk id="11" creationId="{65B4ADC9-A13F-D442-C939-F4F5B0675E85}"/>
          </ac:spMkLst>
        </pc:spChg>
        <pc:spChg chg="add mod">
          <ac:chgData name="Jha, Aryan Ritwajeet" userId="2aad577e-539b-449b-83a6-8d411f484b4d" providerId="ADAL" clId="{0C78616D-D2CE-4AF8-BFF9-2E670E39A115}" dt="2025-01-21T05:22:39.066" v="642"/>
          <ac:spMkLst>
            <pc:docMk/>
            <pc:sldMk cId="1569580419" sldId="713"/>
            <ac:spMk id="12" creationId="{B2647C8B-38DB-E30C-C961-732D0DF43E61}"/>
          </ac:spMkLst>
        </pc:spChg>
        <pc:spChg chg="add mod">
          <ac:chgData name="Jha, Aryan Ritwajeet" userId="2aad577e-539b-449b-83a6-8d411f484b4d" providerId="ADAL" clId="{0C78616D-D2CE-4AF8-BFF9-2E670E39A115}" dt="2025-01-21T06:03:27.592" v="695"/>
          <ac:spMkLst>
            <pc:docMk/>
            <pc:sldMk cId="1569580419" sldId="713"/>
            <ac:spMk id="14" creationId="{8BFE4127-297C-4F58-9A2F-7BA79AFF40F5}"/>
          </ac:spMkLst>
        </pc:spChg>
        <pc:spChg chg="mod">
          <ac:chgData name="Jha, Aryan Ritwajeet" userId="2aad577e-539b-449b-83a6-8d411f484b4d" providerId="ADAL" clId="{0C78616D-D2CE-4AF8-BFF9-2E670E39A115}" dt="2025-01-21T05:21:46.585" v="628" actId="1076"/>
          <ac:spMkLst>
            <pc:docMk/>
            <pc:sldMk cId="1569580419" sldId="713"/>
            <ac:spMk id="16" creationId="{2FCE3F73-2ECC-7F87-79E6-967E9758B2A8}"/>
          </ac:spMkLst>
        </pc:spChg>
        <pc:spChg chg="del">
          <ac:chgData name="Jha, Aryan Ritwajeet" userId="2aad577e-539b-449b-83a6-8d411f484b4d" providerId="ADAL" clId="{0C78616D-D2CE-4AF8-BFF9-2E670E39A115}" dt="2025-01-21T05:21:01.130" v="618" actId="478"/>
          <ac:spMkLst>
            <pc:docMk/>
            <pc:sldMk cId="1569580419" sldId="713"/>
            <ac:spMk id="24" creationId="{7C501DB5-5459-D1C9-6026-F6E529390278}"/>
          </ac:spMkLst>
        </pc:spChg>
        <pc:spChg chg="del">
          <ac:chgData name="Jha, Aryan Ritwajeet" userId="2aad577e-539b-449b-83a6-8d411f484b4d" providerId="ADAL" clId="{0C78616D-D2CE-4AF8-BFF9-2E670E39A115}" dt="2025-01-21T05:21:50.564" v="629" actId="478"/>
          <ac:spMkLst>
            <pc:docMk/>
            <pc:sldMk cId="1569580419" sldId="713"/>
            <ac:spMk id="27" creationId="{5F7DED29-E660-C360-29D0-252BF27A1214}"/>
          </ac:spMkLst>
        </pc:spChg>
        <pc:picChg chg="mod">
          <ac:chgData name="Jha, Aryan Ritwajeet" userId="2aad577e-539b-449b-83a6-8d411f484b4d" providerId="ADAL" clId="{0C78616D-D2CE-4AF8-BFF9-2E670E39A115}" dt="2025-01-21T06:04:46.181" v="699" actId="14826"/>
          <ac:picMkLst>
            <pc:docMk/>
            <pc:sldMk cId="1569580419" sldId="713"/>
            <ac:picMk id="8" creationId="{795223F5-B6D7-4BA4-49AD-AC10FFCD394B}"/>
          </ac:picMkLst>
        </pc:picChg>
        <pc:picChg chg="mod">
          <ac:chgData name="Jha, Aryan Ritwajeet" userId="2aad577e-539b-449b-83a6-8d411f484b4d" providerId="ADAL" clId="{0C78616D-D2CE-4AF8-BFF9-2E670E39A115}" dt="2025-01-21T06:08:37.998" v="705" actId="1076"/>
          <ac:picMkLst>
            <pc:docMk/>
            <pc:sldMk cId="1569580419" sldId="713"/>
            <ac:picMk id="9" creationId="{AF06EC91-8D8F-4895-DC8B-622EA5DD1A88}"/>
          </ac:picMkLst>
        </pc:picChg>
        <pc:picChg chg="mod">
          <ac:chgData name="Jha, Aryan Ritwajeet" userId="2aad577e-539b-449b-83a6-8d411f484b4d" providerId="ADAL" clId="{0C78616D-D2CE-4AF8-BFF9-2E670E39A115}" dt="2025-01-21T06:05:14.983" v="700" actId="14826"/>
          <ac:picMkLst>
            <pc:docMk/>
            <pc:sldMk cId="1569580419" sldId="713"/>
            <ac:picMk id="10" creationId="{4591DEBA-A4DC-EDC7-29B3-F8B81A5E4AF7}"/>
          </ac:picMkLst>
        </pc:picChg>
        <pc:picChg chg="mod">
          <ac:chgData name="Jha, Aryan Ritwajeet" userId="2aad577e-539b-449b-83a6-8d411f484b4d" providerId="ADAL" clId="{0C78616D-D2CE-4AF8-BFF9-2E670E39A115}" dt="2025-01-21T06:07:15.078" v="703" actId="14826"/>
          <ac:picMkLst>
            <pc:docMk/>
            <pc:sldMk cId="1569580419" sldId="713"/>
            <ac:picMk id="13" creationId="{9B570B65-A6E3-4A8A-A0E3-A06B2C56B05E}"/>
          </ac:picMkLst>
        </pc:picChg>
        <pc:picChg chg="mod">
          <ac:chgData name="Jha, Aryan Ritwajeet" userId="2aad577e-539b-449b-83a6-8d411f484b4d" providerId="ADAL" clId="{0C78616D-D2CE-4AF8-BFF9-2E670E39A115}" dt="2025-01-21T06:04:31.768" v="698" actId="14826"/>
          <ac:picMkLst>
            <pc:docMk/>
            <pc:sldMk cId="1569580419" sldId="713"/>
            <ac:picMk id="18" creationId="{471CA6A2-21C6-D19E-5190-854BA0ABB757}"/>
          </ac:picMkLst>
        </pc:picChg>
        <pc:picChg chg="mod">
          <ac:chgData name="Jha, Aryan Ritwajeet" userId="2aad577e-539b-449b-83a6-8d411f484b4d" providerId="ADAL" clId="{0C78616D-D2CE-4AF8-BFF9-2E670E39A115}" dt="2025-01-21T06:08:58.963" v="706" actId="14826"/>
          <ac:picMkLst>
            <pc:docMk/>
            <pc:sldMk cId="1569580419" sldId="713"/>
            <ac:picMk id="21" creationId="{31B1C106-8573-802D-9A71-440803FCC255}"/>
          </ac:picMkLst>
        </pc:picChg>
      </pc:sldChg>
      <pc:sldChg chg="modSp del mod">
        <pc:chgData name="Jha, Aryan Ritwajeet" userId="2aad577e-539b-449b-83a6-8d411f484b4d" providerId="ADAL" clId="{0C78616D-D2CE-4AF8-BFF9-2E670E39A115}" dt="2025-01-21T06:10:20.318" v="719"/>
        <pc:sldMkLst>
          <pc:docMk/>
          <pc:sldMk cId="275211720" sldId="714"/>
        </pc:sldMkLst>
        <pc:spChg chg="mod">
          <ac:chgData name="Jha, Aryan Ritwajeet" userId="2aad577e-539b-449b-83a6-8d411f484b4d" providerId="ADAL" clId="{0C78616D-D2CE-4AF8-BFF9-2E670E39A115}" dt="2025-01-21T06:10:19.558" v="718"/>
          <ac:spMkLst>
            <pc:docMk/>
            <pc:sldMk cId="275211720" sldId="714"/>
            <ac:spMk id="2" creationId="{A83039E0-F544-42ED-F067-74E90DB10520}"/>
          </ac:spMkLst>
        </pc:spChg>
      </pc:sldChg>
      <pc:sldChg chg="modSp mod">
        <pc:chgData name="Jha, Aryan Ritwajeet" userId="2aad577e-539b-449b-83a6-8d411f484b4d" providerId="ADAL" clId="{0C78616D-D2CE-4AF8-BFF9-2E670E39A115}" dt="2025-01-21T06:17:42.758" v="736" actId="14826"/>
        <pc:sldMkLst>
          <pc:docMk/>
          <pc:sldMk cId="1935313498" sldId="714"/>
        </pc:sldMkLst>
        <pc:spChg chg="mod">
          <ac:chgData name="Jha, Aryan Ritwajeet" userId="2aad577e-539b-449b-83a6-8d411f484b4d" providerId="ADAL" clId="{0C78616D-D2CE-4AF8-BFF9-2E670E39A115}" dt="2025-01-21T06:10:40.357" v="720"/>
          <ac:spMkLst>
            <pc:docMk/>
            <pc:sldMk cId="1935313498" sldId="714"/>
            <ac:spMk id="2" creationId="{532991F2-79A9-BF7F-C1E2-070A9F538317}"/>
          </ac:spMkLst>
        </pc:spChg>
        <pc:picChg chg="mod">
          <ac:chgData name="Jha, Aryan Ritwajeet" userId="2aad577e-539b-449b-83a6-8d411f484b4d" providerId="ADAL" clId="{0C78616D-D2CE-4AF8-BFF9-2E670E39A115}" dt="2025-01-21T06:16:21.929" v="733" actId="14826"/>
          <ac:picMkLst>
            <pc:docMk/>
            <pc:sldMk cId="1935313498" sldId="714"/>
            <ac:picMk id="8" creationId="{9C6953DC-98B0-1A99-46FC-736DEC3778C9}"/>
          </ac:picMkLst>
        </pc:picChg>
        <pc:picChg chg="mod">
          <ac:chgData name="Jha, Aryan Ritwajeet" userId="2aad577e-539b-449b-83a6-8d411f484b4d" providerId="ADAL" clId="{0C78616D-D2CE-4AF8-BFF9-2E670E39A115}" dt="2025-01-21T06:17:28.198" v="735" actId="14826"/>
          <ac:picMkLst>
            <pc:docMk/>
            <pc:sldMk cId="1935313498" sldId="714"/>
            <ac:picMk id="9" creationId="{D3C83CD6-F610-8C91-0A0A-B7F4FF668A1C}"/>
          </ac:picMkLst>
        </pc:picChg>
        <pc:picChg chg="mod">
          <ac:chgData name="Jha, Aryan Ritwajeet" userId="2aad577e-539b-449b-83a6-8d411f484b4d" providerId="ADAL" clId="{0C78616D-D2CE-4AF8-BFF9-2E670E39A115}" dt="2025-01-21T06:16:38.828" v="734" actId="14826"/>
          <ac:picMkLst>
            <pc:docMk/>
            <pc:sldMk cId="1935313498" sldId="714"/>
            <ac:picMk id="18" creationId="{FF964127-A85B-460C-8328-6421EAC84E44}"/>
          </ac:picMkLst>
        </pc:picChg>
        <pc:picChg chg="mod">
          <ac:chgData name="Jha, Aryan Ritwajeet" userId="2aad577e-539b-449b-83a6-8d411f484b4d" providerId="ADAL" clId="{0C78616D-D2CE-4AF8-BFF9-2E670E39A115}" dt="2025-01-21T06:17:42.758" v="736" actId="14826"/>
          <ac:picMkLst>
            <pc:docMk/>
            <pc:sldMk cId="1935313498" sldId="714"/>
            <ac:picMk id="21" creationId="{0D8E83FB-0B3B-476E-894D-383A458C12A4}"/>
          </ac:picMkLst>
        </pc:picChg>
      </pc:sldChg>
      <pc:sldChg chg="del">
        <pc:chgData name="Jha, Aryan Ritwajeet" userId="2aad577e-539b-449b-83a6-8d411f484b4d" providerId="ADAL" clId="{0C78616D-D2CE-4AF8-BFF9-2E670E39A115}" dt="2025-01-21T06:10:20.318" v="719"/>
        <pc:sldMkLst>
          <pc:docMk/>
          <pc:sldMk cId="436881164" sldId="715"/>
        </pc:sldMkLst>
      </pc:sldChg>
      <pc:sldChg chg="modSp mod">
        <pc:chgData name="Jha, Aryan Ritwajeet" userId="2aad577e-539b-449b-83a6-8d411f484b4d" providerId="ADAL" clId="{0C78616D-D2CE-4AF8-BFF9-2E670E39A115}" dt="2025-01-21T06:14:39.888" v="732" actId="14826"/>
        <pc:sldMkLst>
          <pc:docMk/>
          <pc:sldMk cId="453827030" sldId="715"/>
        </pc:sldMkLst>
        <pc:spChg chg="mod">
          <ac:chgData name="Jha, Aryan Ritwajeet" userId="2aad577e-539b-449b-83a6-8d411f484b4d" providerId="ADAL" clId="{0C78616D-D2CE-4AF8-BFF9-2E670E39A115}" dt="2025-01-21T06:10:47.825" v="722"/>
          <ac:spMkLst>
            <pc:docMk/>
            <pc:sldMk cId="453827030" sldId="715"/>
            <ac:spMk id="2" creationId="{DA897512-BE6B-FDAE-DF01-19FC84D3BBDF}"/>
          </ac:spMkLst>
        </pc:spChg>
        <pc:picChg chg="mod">
          <ac:chgData name="Jha, Aryan Ritwajeet" userId="2aad577e-539b-449b-83a6-8d411f484b4d" providerId="ADAL" clId="{0C78616D-D2CE-4AF8-BFF9-2E670E39A115}" dt="2025-01-21T06:14:20.538" v="731" actId="14826"/>
          <ac:picMkLst>
            <pc:docMk/>
            <pc:sldMk cId="453827030" sldId="715"/>
            <ac:picMk id="8" creationId="{6A59972C-E7F5-7C7F-19B2-483B6F0CFF34}"/>
          </ac:picMkLst>
        </pc:picChg>
        <pc:picChg chg="mod">
          <ac:chgData name="Jha, Aryan Ritwajeet" userId="2aad577e-539b-449b-83a6-8d411f484b4d" providerId="ADAL" clId="{0C78616D-D2CE-4AF8-BFF9-2E670E39A115}" dt="2025-01-21T06:12:35.027" v="727" actId="14826"/>
          <ac:picMkLst>
            <pc:docMk/>
            <pc:sldMk cId="453827030" sldId="715"/>
            <ac:picMk id="9" creationId="{C4DDCC38-9319-ECF7-C40A-1949239A91AE}"/>
          </ac:picMkLst>
        </pc:picChg>
        <pc:picChg chg="mod">
          <ac:chgData name="Jha, Aryan Ritwajeet" userId="2aad577e-539b-449b-83a6-8d411f484b4d" providerId="ADAL" clId="{0C78616D-D2CE-4AF8-BFF9-2E670E39A115}" dt="2025-01-21T06:13:40.338" v="730" actId="14826"/>
          <ac:picMkLst>
            <pc:docMk/>
            <pc:sldMk cId="453827030" sldId="715"/>
            <ac:picMk id="10" creationId="{E84857FC-5E25-8AEF-9538-0CE74F3AB1DE}"/>
          </ac:picMkLst>
        </pc:picChg>
        <pc:picChg chg="mod">
          <ac:chgData name="Jha, Aryan Ritwajeet" userId="2aad577e-539b-449b-83a6-8d411f484b4d" providerId="ADAL" clId="{0C78616D-D2CE-4AF8-BFF9-2E670E39A115}" dt="2025-01-21T06:13:10.728" v="729" actId="14826"/>
          <ac:picMkLst>
            <pc:docMk/>
            <pc:sldMk cId="453827030" sldId="715"/>
            <ac:picMk id="13" creationId="{F563A0DA-EEDD-2896-6601-E63F85E4CE99}"/>
          </ac:picMkLst>
        </pc:picChg>
        <pc:picChg chg="mod">
          <ac:chgData name="Jha, Aryan Ritwajeet" userId="2aad577e-539b-449b-83a6-8d411f484b4d" providerId="ADAL" clId="{0C78616D-D2CE-4AF8-BFF9-2E670E39A115}" dt="2025-01-21T06:14:39.888" v="732" actId="14826"/>
          <ac:picMkLst>
            <pc:docMk/>
            <pc:sldMk cId="453827030" sldId="715"/>
            <ac:picMk id="18" creationId="{3C4709C0-40CD-5828-EC09-CF0A456BEA96}"/>
          </ac:picMkLst>
        </pc:picChg>
        <pc:picChg chg="mod">
          <ac:chgData name="Jha, Aryan Ritwajeet" userId="2aad577e-539b-449b-83a6-8d411f484b4d" providerId="ADAL" clId="{0C78616D-D2CE-4AF8-BFF9-2E670E39A115}" dt="2025-01-21T06:12:46.427" v="728" actId="14826"/>
          <ac:picMkLst>
            <pc:docMk/>
            <pc:sldMk cId="453827030" sldId="715"/>
            <ac:picMk id="21" creationId="{708A2D06-8472-09E2-976D-62B2C4EE541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0FF93-0026-45B7-9B5A-B2D3B6BBA23A}" type="datetimeFigureOut">
              <a:rPr lang="en-US" smtClean="0"/>
              <a:t>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32FF4-F37E-4C77-AE14-B1E21C13EEA8}" type="slidenum">
              <a:rPr lang="en-US" smtClean="0"/>
              <a:t>‹#›</a:t>
            </a:fld>
            <a:endParaRPr lang="en-US"/>
          </a:p>
        </p:txBody>
      </p:sp>
    </p:spTree>
    <p:extLst>
      <p:ext uri="{BB962C8B-B14F-4D97-AF65-F5344CB8AC3E}">
        <p14:creationId xmlns:p14="http://schemas.microsoft.com/office/powerpoint/2010/main" val="103014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8" r:id="rId1"/>
    <p:sldLayoutId id="2147483687" r:id="rId2"/>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210.png"/><Relationship Id="rId12" Type="http://schemas.openxmlformats.org/officeDocument/2006/relationships/image" Target="../media/image140.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52.png"/><Relationship Id="rId5" Type="http://schemas.openxmlformats.org/officeDocument/2006/relationships/image" Target="../media/image190.png"/><Relationship Id="rId10" Type="http://schemas.openxmlformats.org/officeDocument/2006/relationships/image" Target="../media/image121.png"/><Relationship Id="rId4" Type="http://schemas.openxmlformats.org/officeDocument/2006/relationships/image" Target="../media/image49.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3.png"/><Relationship Id="rId7" Type="http://schemas.openxmlformats.org/officeDocument/2006/relationships/image" Target="../media/image48.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png"/><Relationship Id="rId7" Type="http://schemas.openxmlformats.org/officeDocument/2006/relationships/image" Target="../media/image210.png"/><Relationship Id="rId12" Type="http://schemas.openxmlformats.org/officeDocument/2006/relationships/image" Target="../media/image221.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68.png"/><Relationship Id="rId5" Type="http://schemas.openxmlformats.org/officeDocument/2006/relationships/image" Target="../media/image190.png"/><Relationship Id="rId10" Type="http://schemas.openxmlformats.org/officeDocument/2006/relationships/image" Target="../media/image270.png"/><Relationship Id="rId4" Type="http://schemas.openxmlformats.org/officeDocument/2006/relationships/image" Target="../media/image65.pn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9.png"/><Relationship Id="rId7" Type="http://schemas.openxmlformats.org/officeDocument/2006/relationships/image" Target="../media/image64.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3.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77.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74.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8.png"/><Relationship Id="rId7" Type="http://schemas.openxmlformats.org/officeDocument/2006/relationships/image" Target="../media/image73.png"/><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ieeexplore.ieee.org/stamp/stamp.jsp?arnumber=9549701"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91.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20.png"/><Relationship Id="rId1" Type="http://schemas.openxmlformats.org/officeDocument/2006/relationships/slideLayout" Target="../slideLayouts/slideLayout1.xml"/><Relationship Id="rId4" Type="http://schemas.openxmlformats.org/officeDocument/2006/relationships/image" Target="../media/image630.pn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6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0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95.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1.xml"/><Relationship Id="rId4" Type="http://schemas.openxmlformats.org/officeDocument/2006/relationships/hyperlink" Target="https://arxiv.org/pdf/1512.06482"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3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22.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4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B7E48983-3FFD-2827-6A64-FEE5A71E65CD}"/>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97B4711A-068D-0E5F-5C3C-786CF4A84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03AB0CD5-9E08-E7D8-1CAB-3AEB24A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22F84F77-D46D-78DE-50E4-B5E290DD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5"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2AC63C-C32C-B9C4-5C0A-6D421E7BA775}"/>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EA8C78-B3AE-ED3D-E6B9-CCF292B420E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DBA4399-A270-0FCE-768F-4BE25C44917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D58AE43-B8B8-4979-D83D-B8EE7E1806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82070" y="3554673"/>
            <a:ext cx="5315936" cy="3107817"/>
          </a:xfrm>
          <a:prstGeom prst="rect">
            <a:avLst/>
          </a:prstGeom>
        </p:spPr>
      </p:pic>
      <p:pic>
        <p:nvPicPr>
          <p:cNvPr id="15" name="Picture 14">
            <a:extLst>
              <a:ext uri="{FF2B5EF4-FFF2-40B4-BE49-F238E27FC236}">
                <a16:creationId xmlns:a16="http://schemas.microsoft.com/office/drawing/2014/main" id="{A5CB58BA-2F24-943A-A350-0BDA4E915E91}"/>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7024" y="3511315"/>
            <a:ext cx="5702978" cy="310781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49EF1E-04E8-A0EC-2AA8-05F485DB23C2}"/>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7949EF1E-04E8-A0EC-2AA8-05F485DB23C2}"/>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7D456E-D719-5449-D876-4285976527B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8568" y="1315873"/>
            <a:ext cx="6504337" cy="1597268"/>
          </a:xfrm>
          <a:prstGeom prst="rect">
            <a:avLst/>
          </a:prstGeom>
        </p:spPr>
      </p:pic>
      <p:sp>
        <p:nvSpPr>
          <p:cNvPr id="6" name="TextBox 5">
            <a:extLst>
              <a:ext uri="{FF2B5EF4-FFF2-40B4-BE49-F238E27FC236}">
                <a16:creationId xmlns:a16="http://schemas.microsoft.com/office/drawing/2014/main" id="{4B80714A-FC09-3D57-3CA1-7C8A6C0817EF}"/>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5BF9FE4A-9C8C-F08F-7DB3-31CB59AEC14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FE4D3CCF-9648-A491-4DA4-E2141EBAC55B}"/>
              </a:ext>
            </a:extLst>
          </p:cNvPr>
          <p:cNvSpPr/>
          <p:nvPr/>
        </p:nvSpPr>
        <p:spPr>
          <a:xfrm>
            <a:off x="294877" y="6370808"/>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E8834107-480E-B9C5-C8DE-B0441B026BEE}"/>
              </a:ext>
            </a:extLst>
          </p:cNvPr>
          <p:cNvSpPr txBox="1"/>
          <p:nvPr/>
        </p:nvSpPr>
        <p:spPr>
          <a:xfrm>
            <a:off x="4505070" y="638274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600A5E2A-E165-72BA-0F47-F78D9BE84366}"/>
              </a:ext>
            </a:extLst>
          </p:cNvPr>
          <p:cNvSpPr/>
          <p:nvPr/>
        </p:nvSpPr>
        <p:spPr>
          <a:xfrm>
            <a:off x="294877" y="5591045"/>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8D148D0-7FC2-5821-BCCB-FE4840D29A30}"/>
                  </a:ext>
                </a:extLst>
              </p:cNvPr>
              <p:cNvSpPr txBox="1"/>
              <p:nvPr/>
            </p:nvSpPr>
            <p:spPr>
              <a:xfrm>
                <a:off x="4864574" y="5534230"/>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8D148D0-7FC2-5821-BCCB-FE4840D29A30}"/>
                  </a:ext>
                </a:extLst>
              </p:cNvPr>
              <p:cNvSpPr txBox="1">
                <a:spLocks noRot="1" noChangeAspect="1" noMove="1" noResize="1" noEditPoints="1" noAdjustHandles="1" noChangeArrowheads="1" noChangeShapeType="1" noTextEdit="1"/>
              </p:cNvSpPr>
              <p:nvPr/>
            </p:nvSpPr>
            <p:spPr>
              <a:xfrm>
                <a:off x="4864574" y="5534230"/>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EF2EFA1B-5F3C-0957-5742-79702D85C34E}"/>
              </a:ext>
            </a:extLst>
          </p:cNvPr>
          <p:cNvSpPr/>
          <p:nvPr/>
        </p:nvSpPr>
        <p:spPr>
          <a:xfrm>
            <a:off x="228568" y="2622979"/>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F80FD835-1072-ABEB-26FF-F69BD7DA439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D157E78A-0FDB-C4F7-AC7C-1856D1898E5D}"/>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4BAD477E-9CD9-7757-895C-16C709AF8261}"/>
              </a:ext>
            </a:extLst>
          </p:cNvPr>
          <p:cNvSpPr/>
          <p:nvPr/>
        </p:nvSpPr>
        <p:spPr>
          <a:xfrm>
            <a:off x="294877" y="3838347"/>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E6EF3840-3F7D-510B-F04F-63FE12AD04EB}"/>
              </a:ext>
            </a:extLst>
          </p:cNvPr>
          <p:cNvSpPr txBox="1"/>
          <p:nvPr/>
        </p:nvSpPr>
        <p:spPr>
          <a:xfrm>
            <a:off x="4178417" y="3758800"/>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8A629EF2-9763-AD09-D515-28811D24EE9D}"/>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24BBEDDD-A4CA-6E3B-3A27-361D57DBDC1B}"/>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B0122B5-4F97-5E12-423F-3F896552A985}"/>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04950DC-53D3-C96B-7DCB-0C4F68842CA3}"/>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D88F62F3-7A1B-A953-D044-072A8F4AEF66}"/>
              </a:ext>
            </a:extLst>
          </p:cNvPr>
          <p:cNvSpPr txBox="1"/>
          <p:nvPr/>
        </p:nvSpPr>
        <p:spPr>
          <a:xfrm>
            <a:off x="10222642" y="5808393"/>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Tree>
    <p:extLst>
      <p:ext uri="{BB962C8B-B14F-4D97-AF65-F5344CB8AC3E}">
        <p14:creationId xmlns:p14="http://schemas.microsoft.com/office/powerpoint/2010/main" val="331334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D5D14441-552C-DA0F-F1FD-C61DF502ADA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BB589B-C7E6-3512-4F15-820E18349FD3}"/>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08BB589B-C7E6-3512-4F15-820E18349FD3}"/>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6C1D7A-B5B4-F69F-EF9F-50BE6DC0F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21FE1C4D-F89F-9B08-D654-5E588A1D80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B1134AE9-342F-DA8E-4D55-29017AD8DC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2FE5D0CD-A476-5949-069C-B308EC508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6E8D6DA6-703F-10D3-853C-82E4F1047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85C6576-8705-E510-ECB3-BB1488930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D610D8-7B56-581C-F347-FC1E0623184A}"/>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B878F551-015D-E387-2AA4-C69B5AC456B3}"/>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1462214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88109D59-EFA1-7251-6E0D-771D0525AEE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9467D43-26CD-0556-B6B2-19EB8CD6C258}"/>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39467D43-26CD-0556-B6B2-19EB8CD6C258}"/>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A0D600-1955-C6B6-28F4-288FE1EFBA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0A32D5B0-47E8-4473-70BF-065E619378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5F2415FE-0992-22EB-60E5-EB974313DC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37848"/>
            <a:ext cx="3657597" cy="2438398"/>
          </a:xfrm>
          <a:prstGeom prst="rect">
            <a:avLst/>
          </a:prstGeom>
        </p:spPr>
      </p:pic>
      <p:pic>
        <p:nvPicPr>
          <p:cNvPr id="9" name="Picture 1">
            <a:extLst>
              <a:ext uri="{FF2B5EF4-FFF2-40B4-BE49-F238E27FC236}">
                <a16:creationId xmlns:a16="http://schemas.microsoft.com/office/drawing/2014/main" id="{9AB784A8-2C0C-8057-995A-63E6D6B1F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08A924D7-D30A-0537-A776-8342816FB0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DA17235-E3B3-7C3B-A0B8-950B541987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54B4AF-F889-E3F4-CFC7-E8B936AD20A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30D39672-391B-C37E-93AB-451449DE159E}"/>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 name="TextBox 2">
            <a:extLst>
              <a:ext uri="{FF2B5EF4-FFF2-40B4-BE49-F238E27FC236}">
                <a16:creationId xmlns:a16="http://schemas.microsoft.com/office/drawing/2014/main" id="{39DD7B27-7D79-E561-B4F8-D50AC860C210}"/>
              </a:ext>
            </a:extLst>
          </p:cNvPr>
          <p:cNvSpPr txBox="1"/>
          <p:nvPr/>
        </p:nvSpPr>
        <p:spPr>
          <a:xfrm>
            <a:off x="51898" y="834347"/>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ldhabi" panose="01000000000000000000" pitchFamily="2" charset="-78"/>
                <a:ea typeface="+mn-ea"/>
                <a:cs typeface="Aldhabi" panose="01000000000000000000" pitchFamily="2" charset="-78"/>
              </a:rPr>
              <a:t>IpOpt</a:t>
            </a:r>
            <a:endPar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endParaRPr>
          </a:p>
        </p:txBody>
      </p:sp>
      <p:sp>
        <p:nvSpPr>
          <p:cNvPr id="6" name="TextBox 5">
            <a:extLst>
              <a:ext uri="{FF2B5EF4-FFF2-40B4-BE49-F238E27FC236}">
                <a16:creationId xmlns:a16="http://schemas.microsoft.com/office/drawing/2014/main" id="{A96501B8-12BC-CFCC-E1E8-A7ACD01842BB}"/>
              </a:ext>
            </a:extLst>
          </p:cNvPr>
          <p:cNvSpPr txBox="1"/>
          <p:nvPr/>
        </p:nvSpPr>
        <p:spPr>
          <a:xfrm>
            <a:off x="24732" y="3663322"/>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Juniper</a:t>
            </a:r>
          </a:p>
        </p:txBody>
      </p:sp>
      <p:sp>
        <p:nvSpPr>
          <p:cNvPr id="7" name="TextBox 6">
            <a:extLst>
              <a:ext uri="{FF2B5EF4-FFF2-40B4-BE49-F238E27FC236}">
                <a16:creationId xmlns:a16="http://schemas.microsoft.com/office/drawing/2014/main" id="{508A79B0-40A8-FEF6-7373-0497A45D036C}"/>
              </a:ext>
            </a:extLst>
          </p:cNvPr>
          <p:cNvSpPr txBox="1"/>
          <p:nvPr/>
        </p:nvSpPr>
        <p:spPr>
          <a:xfrm>
            <a:off x="5470590" y="58534"/>
            <a:ext cx="5896348"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Minor difference between solver optimal decision variables</a:t>
            </a:r>
          </a:p>
        </p:txBody>
      </p:sp>
    </p:spTree>
    <p:extLst>
      <p:ext uri="{BB962C8B-B14F-4D97-AF65-F5344CB8AC3E}">
        <p14:creationId xmlns:p14="http://schemas.microsoft.com/office/powerpoint/2010/main" val="389414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Three Steps for Optimization Implementation </a:t>
            </a:r>
            <a:r>
              <a:rPr lang="en-US" b="0" dirty="0">
                <a:solidFill>
                  <a:schemeClr val="bg1">
                    <a:lumMod val="75000"/>
                  </a:schemeClr>
                </a:solidFill>
              </a:rPr>
              <a:t>(and what will be different for </a:t>
            </a:r>
            <a:r>
              <a:rPr lang="en-US" b="0" dirty="0">
                <a:solidFill>
                  <a:srgbClr val="C2A1D3"/>
                </a:solidFill>
              </a:rPr>
              <a:t>DDP</a:t>
            </a:r>
            <a:r>
              <a:rPr lang="en-US" b="0" dirty="0">
                <a:solidFill>
                  <a:schemeClr val="bg1">
                    <a:lumMod val="75000"/>
                  </a:schemeClr>
                </a:solidFill>
              </a:rPr>
              <a:t>)</a:t>
            </a:r>
            <a:r>
              <a:rPr lang="en-US" dirty="0"/>
              <a:t>:</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pPr marL="640080" lvl="1" indent="-457200">
              <a:buFont typeface="+mj-lt"/>
              <a:buAutoNum type="arabicPeriod"/>
            </a:pPr>
            <a:r>
              <a:rPr lang="en-US" dirty="0">
                <a:solidFill>
                  <a:srgbClr val="C2A1D3"/>
                </a:solidFill>
              </a:rPr>
              <a:t>[No change] </a:t>
            </a:r>
            <a:r>
              <a:rPr lang="en-US" dirty="0"/>
              <a:t>Loading Simulation Configuration from OpenDSS (.</a:t>
            </a:r>
            <a:r>
              <a:rPr lang="en-US" dirty="0" err="1"/>
              <a:t>dss</a:t>
            </a:r>
            <a:r>
              <a:rPr lang="en-US" dirty="0"/>
              <a:t>) files, Pre-optimization housekeeping</a:t>
            </a:r>
          </a:p>
          <a:p>
            <a:pPr marL="640080" lvl="1" indent="-457200">
              <a:buFont typeface="+mj-lt"/>
              <a:buAutoNum type="arabicPeriod"/>
            </a:pPr>
            <a:r>
              <a:rPr lang="en-US" dirty="0">
                <a:solidFill>
                  <a:srgbClr val="C2A1D3"/>
                </a:solidFill>
              </a:rPr>
              <a:t>[Some change] </a:t>
            </a:r>
            <a:r>
              <a:rPr lang="en-US" dirty="0"/>
              <a:t>Optimization Routine (Temporally brute forced optimization now verified, can be used as ‘Benchmark’ result for checking Optimality Gap)</a:t>
            </a:r>
          </a:p>
          <a:p>
            <a:pPr marL="640080" lvl="1" indent="-457200">
              <a:buFont typeface="+mj-lt"/>
              <a:buAutoNum type="arabicPeriod"/>
            </a:pPr>
            <a:r>
              <a:rPr lang="en-US" dirty="0">
                <a:solidFill>
                  <a:srgbClr val="C2A1D3"/>
                </a:solidFill>
              </a:rPr>
              <a:t>[No change] </a:t>
            </a:r>
            <a:r>
              <a:rPr lang="en-US" dirty="0"/>
              <a:t>Post Optimization result validation via </a:t>
            </a:r>
            <a:r>
              <a:rPr lang="en-US" dirty="0" err="1"/>
              <a:t>OpenDSSDirect</a:t>
            </a:r>
            <a:endParaRPr lang="en-US" dirty="0"/>
          </a:p>
        </p:txBody>
      </p:sp>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2"/>
          <a:stretch>
            <a:fillRect/>
          </a:stretch>
        </p:blipFill>
        <p:spPr>
          <a:xfrm>
            <a:off x="275040" y="4168664"/>
            <a:ext cx="3134713" cy="183647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0" y="6211669"/>
                <a:ext cx="3589646" cy="646331"/>
              </a:xfrm>
              <a:prstGeom prst="rect">
                <a:avLst/>
              </a:prstGeom>
              <a:noFill/>
            </p:spPr>
            <p:txBody>
              <a:bodyPr wrap="square" rtlCol="0">
                <a:spAutoFit/>
              </a:bodyPr>
              <a:lstStyle/>
              <a:p>
                <a:pPr algn="ctr"/>
                <a:r>
                  <a:rPr lang="en-US" dirty="0">
                    <a:solidFill>
                      <a:schemeClr val="bg1"/>
                    </a:solidFill>
                  </a:rPr>
                  <a:t>Initial Test System: 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0" y="6211669"/>
                <a:ext cx="3589646" cy="646331"/>
              </a:xfrm>
              <a:prstGeom prst="rect">
                <a:avLst/>
              </a:prstGeom>
              <a:blipFill>
                <a:blip r:embed="rId3"/>
                <a:stretch>
                  <a:fillRect l="-340" t="-5660" r="-509" b="-141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993B5B0-F37B-C092-E0CD-90F4F1E8ACFF}"/>
              </a:ext>
            </a:extLst>
          </p:cNvPr>
          <p:cNvSpPr txBox="1"/>
          <p:nvPr/>
        </p:nvSpPr>
        <p:spPr>
          <a:xfrm>
            <a:off x="5655469" y="4650733"/>
            <a:ext cx="3748589" cy="584775"/>
          </a:xfrm>
          <a:prstGeom prst="rect">
            <a:avLst/>
          </a:prstGeom>
          <a:solidFill>
            <a:srgbClr val="9558B2">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Now onto writing the script for DDP optimization routine ..</a:t>
            </a:r>
          </a:p>
        </p:txBody>
      </p:sp>
    </p:spTree>
    <p:extLst>
      <p:ext uri="{BB962C8B-B14F-4D97-AF65-F5344CB8AC3E}">
        <p14:creationId xmlns:p14="http://schemas.microsoft.com/office/powerpoint/2010/main" val="396353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6F1BD108-8E67-526A-3608-0D9347F1EAA6}"/>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1B3B9C82-BDA6-D7A8-60A8-557C1185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83C7B48D-91E1-50C9-F045-F03F5BD7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8D65D196-CB5A-A5C6-DC44-0B11F5B4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DC51A-7437-30AB-D105-117F25FCF64B}"/>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55F53E-A521-C68D-C944-C213EE0B5949}"/>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C293E2-E5AB-31A6-CBB1-746074C13F25}"/>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27F62A3-F279-6C38-C7BE-4A5EAC4E2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9370"/>
            <a:ext cx="4743484" cy="2917127"/>
          </a:xfrm>
          <a:prstGeom prst="rect">
            <a:avLst/>
          </a:prstGeom>
        </p:spPr>
      </p:pic>
      <p:pic>
        <p:nvPicPr>
          <p:cNvPr id="15" name="Picture 14">
            <a:extLst>
              <a:ext uri="{FF2B5EF4-FFF2-40B4-BE49-F238E27FC236}">
                <a16:creationId xmlns:a16="http://schemas.microsoft.com/office/drawing/2014/main" id="{6EA11AC6-B68E-55B6-57E2-280D6D179164}"/>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501910"/>
            <a:ext cx="5703817" cy="312662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97A143-FFE5-C91D-1EA4-A09AEB3A0185}"/>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1397A143-FFE5-C91D-1EA4-A09AEB3A0185}"/>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902054-16B9-85EB-3412-5EEDFD924B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06005"/>
            <a:ext cx="3777657" cy="905123"/>
          </a:xfrm>
          <a:prstGeom prst="rect">
            <a:avLst/>
          </a:prstGeom>
        </p:spPr>
      </p:pic>
      <p:sp>
        <p:nvSpPr>
          <p:cNvPr id="6" name="TextBox 5">
            <a:extLst>
              <a:ext uri="{FF2B5EF4-FFF2-40B4-BE49-F238E27FC236}">
                <a16:creationId xmlns:a16="http://schemas.microsoft.com/office/drawing/2014/main" id="{D7C290DB-B5FD-E329-A3E0-370C51E835FC}"/>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03A43316-47ED-D7B0-8C09-617DB39BFDD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E0BE8C0B-6534-3BC0-E3FF-1593B28B28D6}"/>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10EBC0D0-9903-AB37-D4F7-FA62EB2BA1B1}"/>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CA81170-115F-3DE5-6D60-92DBE1D5DE3F}"/>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A08732-25F6-809E-DB17-361D02B1FF4D}"/>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DBAF3F06-0409-8F9C-A984-8D07EA761564}"/>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13DD47FB-9767-6010-A7CB-D8946F6D6D5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8D748EC8-A9CD-D68C-FF26-67393CFB7639}"/>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E8BBE4E5-EF4E-2908-85CC-211D0D308982}"/>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B33BFC0A-4EF2-4324-F2FE-C53B28C96867}"/>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E195F806-75C5-B73E-D53F-688317045A47}"/>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EB96BC6E-FA61-ED34-D9AC-FD75E909D701}"/>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E6929D0C-9E42-4D47-BB93-A4462A5A62F3}"/>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880155A-A8B0-5F06-4331-A93CF33E2214}"/>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764EBC55-ED73-7DF0-05DE-51BD0679EBBF}"/>
              </a:ext>
            </a:extLst>
          </p:cNvPr>
          <p:cNvSpPr txBox="1"/>
          <p:nvPr/>
        </p:nvSpPr>
        <p:spPr>
          <a:xfrm>
            <a:off x="10263011" y="5915482"/>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 name="TextBox 2">
            <a:extLst>
              <a:ext uri="{FF2B5EF4-FFF2-40B4-BE49-F238E27FC236}">
                <a16:creationId xmlns:a16="http://schemas.microsoft.com/office/drawing/2014/main" id="{78140BA1-EE6C-0975-6D05-550C7DA30A89}"/>
              </a:ext>
            </a:extLst>
          </p:cNvPr>
          <p:cNvSpPr txBox="1"/>
          <p:nvPr/>
        </p:nvSpPr>
        <p:spPr>
          <a:xfrm>
            <a:off x="8517615" y="5700038"/>
            <a:ext cx="2650921" cy="215444"/>
          </a:xfrm>
          <a:prstGeom prst="rect">
            <a:avLst/>
          </a:prstGeom>
          <a:solidFill>
            <a:srgbClr val="C00000">
              <a:alpha val="36078"/>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rbel"/>
                <a:ea typeface="+mn-ea"/>
                <a:cs typeface="+mn-cs"/>
              </a:rPr>
              <a:t>Weirdly high discrepancy in voltage (will be investigated)</a:t>
            </a:r>
          </a:p>
        </p:txBody>
      </p:sp>
    </p:spTree>
    <p:extLst>
      <p:ext uri="{BB962C8B-B14F-4D97-AF65-F5344CB8AC3E}">
        <p14:creationId xmlns:p14="http://schemas.microsoft.com/office/powerpoint/2010/main" val="4052494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E8465763-F375-6228-A462-4C143CD1602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4A22AE5-0A76-112B-9264-0FB0BCC4634E}"/>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F4A22AE5-0A76-112B-9264-0FB0BCC4634E}"/>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620FC9-E8DB-CEF8-DC41-DC539485D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D06BA15D-56F2-1BD5-58DC-731C2BB41D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6"/>
          </a:xfrm>
          <a:prstGeom prst="rect">
            <a:avLst/>
          </a:prstGeom>
        </p:spPr>
      </p:pic>
      <p:pic>
        <p:nvPicPr>
          <p:cNvPr id="5" name="Picture 4">
            <a:extLst>
              <a:ext uri="{FF2B5EF4-FFF2-40B4-BE49-F238E27FC236}">
                <a16:creationId xmlns:a16="http://schemas.microsoft.com/office/drawing/2014/main" id="{BA5FB80F-9875-65D5-1001-52BC190D4C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DE018EAC-3A1B-763F-0A96-182F9E919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C8BA595E-D920-4142-E603-5D1195922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152F021F-02E8-B6DC-81B9-01ECA4ADDE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3B738B-BFF9-E83F-4CC4-8B61164BB6CD}"/>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9CC35CC0-D59B-E83B-32C7-350CBAAE575A}"/>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3752790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7"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clrChange>
              <a:clrFrom>
                <a:srgbClr val="9A9CD5"/>
              </a:clrFrom>
              <a:clrTo>
                <a:srgbClr val="9A9CD5">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487762"/>
            <a:ext cx="5703817" cy="3154923"/>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A296C816-BC8B-73F5-8BE7-CD691797F726}"/>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4CFA22BA-744A-60A9-CA1B-1F7A8FF006F2}"/>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3" name="TextBox 32">
            <a:extLst>
              <a:ext uri="{FF2B5EF4-FFF2-40B4-BE49-F238E27FC236}">
                <a16:creationId xmlns:a16="http://schemas.microsoft.com/office/drawing/2014/main" id="{ECAD167C-11D6-2B17-4B2D-47481BE248B3}"/>
              </a:ext>
            </a:extLst>
          </p:cNvPr>
          <p:cNvSpPr txBox="1"/>
          <p:nvPr/>
        </p:nvSpPr>
        <p:spPr>
          <a:xfrm>
            <a:off x="10057416" y="5781876"/>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4" name="Rectangle 33">
            <a:extLst>
              <a:ext uri="{FF2B5EF4-FFF2-40B4-BE49-F238E27FC236}">
                <a16:creationId xmlns:a16="http://schemas.microsoft.com/office/drawing/2014/main" id="{599DB561-5AF6-D827-2AF6-344140154586}"/>
              </a:ext>
            </a:extLst>
          </p:cNvPr>
          <p:cNvSpPr/>
          <p:nvPr/>
        </p:nvSpPr>
        <p:spPr>
          <a:xfrm>
            <a:off x="6166605" y="5721394"/>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1A1BAD07-1EC8-777F-7BF9-8AB602556CC2}"/>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323EDE9-43E1-7519-3B82-3E23CDF0A6CE}"/>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E27A8945-0F7E-D63E-2FAA-8A89146F25D6}"/>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Tree>
    <p:extLst>
      <p:ext uri="{BB962C8B-B14F-4D97-AF65-F5344CB8AC3E}">
        <p14:creationId xmlns:p14="http://schemas.microsoft.com/office/powerpoint/2010/main" val="3647397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2001038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6B99-320B-9F06-2CB1-689737F0A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B8C6C-7017-B477-E611-52B6B1BB8D79}"/>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5C6C749-4357-0F6C-8EB6-1A1041FFF933}"/>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xmlns="">
          <p:sp>
            <p:nvSpPr>
              <p:cNvPr id="24" name="Rectangle 23">
                <a:extLst>
                  <a:ext uri="{FF2B5EF4-FFF2-40B4-BE49-F238E27FC236}">
                    <a16:creationId xmlns:a16="http://schemas.microsoft.com/office/drawing/2014/main" id="{25C6C749-4357-0F6C-8EB6-1A1041FFF933}"/>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l="-2703"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3CD18A4-8B6A-307F-D414-0DFFBEF75021}"/>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25" name="Rectangle 24">
                <a:extLst>
                  <a:ext uri="{FF2B5EF4-FFF2-40B4-BE49-F238E27FC236}">
                    <a16:creationId xmlns:a16="http://schemas.microsoft.com/office/drawing/2014/main" id="{E3CD18A4-8B6A-307F-D414-0DFFBEF75021}"/>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3"/>
                <a:stretch>
                  <a:fillRect l="-6061"/>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24E7B441-61D1-6427-B969-6F626DD3A3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5134" y="1701033"/>
            <a:ext cx="3115110" cy="1127554"/>
          </a:xfrm>
          <a:prstGeom prst="rect">
            <a:avLst/>
          </a:prstGeom>
        </p:spPr>
      </p:pic>
      <p:pic>
        <p:nvPicPr>
          <p:cNvPr id="13" name="Picture 12">
            <a:extLst>
              <a:ext uri="{FF2B5EF4-FFF2-40B4-BE49-F238E27FC236}">
                <a16:creationId xmlns:a16="http://schemas.microsoft.com/office/drawing/2014/main" id="{645017F9-5687-55B9-9179-D44C82E240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61062" y="1707442"/>
            <a:ext cx="3143689" cy="1133789"/>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EA2C1C4-C0F7-F632-B9A5-9F656BA07D56}"/>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5" name="Rectangle 14">
                <a:extLst>
                  <a:ext uri="{FF2B5EF4-FFF2-40B4-BE49-F238E27FC236}">
                    <a16:creationId xmlns:a16="http://schemas.microsoft.com/office/drawing/2014/main" id="{DEA2C1C4-C0F7-F632-B9A5-9F656BA07D56}"/>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6"/>
                <a:stretch>
                  <a:fillRect l="-6061"/>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4B95C1B4-B2F6-1D2F-B5D2-5C1F36EDFA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6467" y="1597309"/>
            <a:ext cx="1993840" cy="2571111"/>
          </a:xfrm>
          <a:prstGeom prst="rect">
            <a:avLst/>
          </a:prstGeom>
        </p:spPr>
      </p:pic>
      <p:pic>
        <p:nvPicPr>
          <p:cNvPr id="21" name="Picture 20">
            <a:extLst>
              <a:ext uri="{FF2B5EF4-FFF2-40B4-BE49-F238E27FC236}">
                <a16:creationId xmlns:a16="http://schemas.microsoft.com/office/drawing/2014/main" id="{130A5A6A-330C-FA90-FF24-5AEB66B2F5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85400" y="1597309"/>
            <a:ext cx="1984641" cy="2556348"/>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8A3EC5-8AED-60E3-3CBB-E1C4CC2C0492}"/>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m:oMathPara>
                </a14:m>
                <a:endParaRPr lang="en-IN" dirty="0"/>
              </a:p>
            </p:txBody>
          </p:sp>
        </mc:Choice>
        <mc:Fallback xmlns="">
          <p:sp>
            <p:nvSpPr>
              <p:cNvPr id="3" name="Rectangle 2">
                <a:extLst>
                  <a:ext uri="{FF2B5EF4-FFF2-40B4-BE49-F238E27FC236}">
                    <a16:creationId xmlns:a16="http://schemas.microsoft.com/office/drawing/2014/main" id="{388A3EC5-8AED-60E3-3CBB-E1C4CC2C0492}"/>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9"/>
                <a:stretch>
                  <a:fillRect l="-2691" b="-434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A2964689-3175-FB38-0F8D-1CAED04409EB}"/>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All batteries: </a:t>
                </a:r>
                <a14:m>
                  <m:oMath xmlns:m="http://schemas.openxmlformats.org/officeDocument/2006/math">
                    <m:r>
                      <a:rPr lang="en-US" b="0" i="1" smtClean="0">
                        <a:latin typeface="Cambria Math" panose="02040503050406030204" pitchFamily="18" charset="0"/>
                      </a:rPr>
                      <m:t>𝜇</m:t>
                    </m:r>
                  </m:oMath>
                </a14:m>
                <a:r>
                  <a:rPr lang="en-IN" dirty="0"/>
                  <a:t> values for all batteries for any particular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IN" dirty="0"/>
                  <a:t> are pretty much the same, and strongly correlated with the Substation Power Cost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𝑘𝑊h</m:t>
                    </m:r>
                    <m:r>
                      <a:rPr lang="en-US" b="0" i="1" smtClean="0">
                        <a:latin typeface="Cambria Math" panose="02040503050406030204" pitchFamily="18" charset="0"/>
                      </a:rPr>
                      <m:t>)</m:t>
                    </m:r>
                  </m:oMath>
                </a14:m>
                <a:r>
                  <a:rPr lang="en-IN" dirty="0"/>
                  <a:t> </a:t>
                </a:r>
              </a:p>
            </p:txBody>
          </p:sp>
        </mc:Choice>
        <mc:Fallback>
          <p:sp>
            <p:nvSpPr>
              <p:cNvPr id="6" name="Rectangle 5">
                <a:extLst>
                  <a:ext uri="{FF2B5EF4-FFF2-40B4-BE49-F238E27FC236}">
                    <a16:creationId xmlns:a16="http://schemas.microsoft.com/office/drawing/2014/main" id="{A2964689-3175-FB38-0F8D-1CAED04409EB}"/>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10"/>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6C666C8-9ADE-C0F8-9B60-7366EE72B45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6467" y="4199270"/>
            <a:ext cx="1922490" cy="2571111"/>
          </a:xfrm>
          <a:prstGeom prst="rect">
            <a:avLst/>
          </a:prstGeom>
        </p:spPr>
      </p:pic>
      <p:pic>
        <p:nvPicPr>
          <p:cNvPr id="9" name="Picture 8">
            <a:extLst>
              <a:ext uri="{FF2B5EF4-FFF2-40B4-BE49-F238E27FC236}">
                <a16:creationId xmlns:a16="http://schemas.microsoft.com/office/drawing/2014/main" id="{7A4DA6C4-289F-B2A1-F63B-7F97C22B3B7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64694" y="4199270"/>
            <a:ext cx="1763901" cy="2571111"/>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76CC9826-37F4-3072-8FD5-564ACA083931}"/>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DDP </a:t>
                </a:r>
                <a14:m>
                  <m:oMath xmlns:m="http://schemas.openxmlformats.org/officeDocument/2006/math">
                    <m:r>
                      <a:rPr lang="en-US" b="0" i="1" smtClean="0">
                        <a:latin typeface="Cambria Math" panose="02040503050406030204" pitchFamily="18" charset="0"/>
                      </a:rPr>
                      <m:t>𝜇</m:t>
                    </m:r>
                  </m:oMath>
                </a14:m>
                <a:r>
                  <a:rPr lang="en-IN" dirty="0"/>
                  <a:t> value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IN" dirty="0"/>
                  <a:t> is weirdly positive (similar magnitude as other timesteps), even though every other </a:t>
                </a:r>
                <a14:m>
                  <m:oMath xmlns:m="http://schemas.openxmlformats.org/officeDocument/2006/math">
                    <m:r>
                      <a:rPr lang="en-US" b="0" i="1" smtClean="0">
                        <a:latin typeface="Cambria Math" panose="02040503050406030204" pitchFamily="18" charset="0"/>
                      </a:rPr>
                      <m:t>𝜇</m:t>
                    </m:r>
                  </m:oMath>
                </a14:m>
                <a:r>
                  <a:rPr lang="en-IN" dirty="0"/>
                  <a:t> in the horizon in DDP as well as every </a:t>
                </a:r>
                <a14:m>
                  <m:oMath xmlns:m="http://schemas.openxmlformats.org/officeDocument/2006/math">
                    <m:r>
                      <a:rPr lang="en-US" b="0" i="1" smtClean="0">
                        <a:latin typeface="Cambria Math" panose="02040503050406030204" pitchFamily="18" charset="0"/>
                      </a:rPr>
                      <m:t>𝜇</m:t>
                    </m:r>
                  </m:oMath>
                </a14:m>
                <a:r>
                  <a:rPr lang="en-IN" dirty="0"/>
                  <a:t> in BF are all negative.</a:t>
                </a:r>
              </a:p>
              <a:p>
                <a:pPr algn="ctr"/>
                <a:r>
                  <a:rPr lang="en-IN" dirty="0"/>
                  <a:t>Note: It itself is not used in DDP workflow.</a:t>
                </a:r>
              </a:p>
            </p:txBody>
          </p:sp>
        </mc:Choice>
        <mc:Fallback>
          <p:sp>
            <p:nvSpPr>
              <p:cNvPr id="11" name="Rectangle 10">
                <a:extLst>
                  <a:ext uri="{FF2B5EF4-FFF2-40B4-BE49-F238E27FC236}">
                    <a16:creationId xmlns:a16="http://schemas.microsoft.com/office/drawing/2014/main" id="{76CC9826-37F4-3072-8FD5-564ACA083931}"/>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EA26299-AC84-79DB-755E-F6CFCB709F67}"/>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sp>
        <p:nvSpPr>
          <p:cNvPr id="17" name="Rectangle 16">
            <a:extLst>
              <a:ext uri="{FF2B5EF4-FFF2-40B4-BE49-F238E27FC236}">
                <a16:creationId xmlns:a16="http://schemas.microsoft.com/office/drawing/2014/main" id="{6A0A3B32-5133-CCAA-422A-E8CEF4C89015}"/>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spTree>
    <p:extLst>
      <p:ext uri="{BB962C8B-B14F-4D97-AF65-F5344CB8AC3E}">
        <p14:creationId xmlns:p14="http://schemas.microsoft.com/office/powerpoint/2010/main" val="1119750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5"/>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200A7-0FC6-75AD-3361-523C2C719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C9B10-373D-2AD6-3455-585A3FD5106C}"/>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2EDFA8B0-0D39-E4E8-9200-1F262A2BC0FF}"/>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25" name="Rectangle 24">
                <a:extLst>
                  <a:ext uri="{FF2B5EF4-FFF2-40B4-BE49-F238E27FC236}">
                    <a16:creationId xmlns:a16="http://schemas.microsoft.com/office/drawing/2014/main" id="{2EDFA8B0-0D39-E4E8-9200-1F262A2BC0FF}"/>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2"/>
                <a:stretch>
                  <a:fillRect l="-60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591DEBA-A4DC-EDC7-29B3-F8B81A5E4A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38567" y="1701033"/>
            <a:ext cx="3088244" cy="1127554"/>
          </a:xfrm>
          <a:prstGeom prst="rect">
            <a:avLst/>
          </a:prstGeom>
        </p:spPr>
      </p:pic>
      <p:pic>
        <p:nvPicPr>
          <p:cNvPr id="13" name="Picture 12">
            <a:extLst>
              <a:ext uri="{FF2B5EF4-FFF2-40B4-BE49-F238E27FC236}">
                <a16:creationId xmlns:a16="http://schemas.microsoft.com/office/drawing/2014/main" id="{9B570B65-A6E3-4A8A-A0E3-A06B2C56B0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61062" y="1707704"/>
            <a:ext cx="3143689" cy="1133264"/>
          </a:xfrm>
          <a:prstGeom prst="rect">
            <a:avLst/>
          </a:prstGeom>
        </p:spPr>
      </p:pic>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82A95CC-056B-808E-2B48-D5F82D2B2BBA}"/>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15" name="Rectangle 14">
                <a:extLst>
                  <a:ext uri="{FF2B5EF4-FFF2-40B4-BE49-F238E27FC236}">
                    <a16:creationId xmlns:a16="http://schemas.microsoft.com/office/drawing/2014/main" id="{282A95CC-056B-808E-2B48-D5F82D2B2BBA}"/>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5"/>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FCE3F73-2ECC-7F87-79E6-967E9758B2A8}"/>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18" name="Picture 17">
            <a:extLst>
              <a:ext uri="{FF2B5EF4-FFF2-40B4-BE49-F238E27FC236}">
                <a16:creationId xmlns:a16="http://schemas.microsoft.com/office/drawing/2014/main" id="{471CA6A2-21C6-D19E-5190-854BA0ABB7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6467" y="1618625"/>
            <a:ext cx="1993840" cy="2528478"/>
          </a:xfrm>
          <a:prstGeom prst="rect">
            <a:avLst/>
          </a:prstGeom>
        </p:spPr>
      </p:pic>
      <p:pic>
        <p:nvPicPr>
          <p:cNvPr id="21" name="Picture 20">
            <a:extLst>
              <a:ext uri="{FF2B5EF4-FFF2-40B4-BE49-F238E27FC236}">
                <a16:creationId xmlns:a16="http://schemas.microsoft.com/office/drawing/2014/main" id="{31B1C106-8573-802D-9A71-440803FCC25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85400" y="1618544"/>
            <a:ext cx="1984641" cy="2513878"/>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93B4444-DD8B-A9C7-7DA2-219AA05FEB28}"/>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All batteries: </a:t>
                </a:r>
                <a14:m>
                  <m:oMath xmlns:m="http://schemas.openxmlformats.org/officeDocument/2006/math">
                    <m:r>
                      <a:rPr lang="en-US" b="0" i="1" smtClean="0">
                        <a:latin typeface="Cambria Math" panose="02040503050406030204" pitchFamily="18" charset="0"/>
                      </a:rPr>
                      <m:t>𝜇</m:t>
                    </m:r>
                  </m:oMath>
                </a14:m>
                <a:r>
                  <a:rPr lang="en-IN" dirty="0"/>
                  <a:t> values for all batteries for any particular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IN" dirty="0"/>
                  <a:t> are pretty much the same, and strongly correlated with the Substation Power Cost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𝑘𝑊h</m:t>
                    </m:r>
                    <m:r>
                      <a:rPr lang="en-US" b="0" i="1" smtClean="0">
                        <a:latin typeface="Cambria Math" panose="02040503050406030204" pitchFamily="18" charset="0"/>
                      </a:rPr>
                      <m:t>)</m:t>
                    </m:r>
                  </m:oMath>
                </a14:m>
                <a:r>
                  <a:rPr lang="en-IN" dirty="0"/>
                  <a:t> </a:t>
                </a:r>
              </a:p>
            </p:txBody>
          </p:sp>
        </mc:Choice>
        <mc:Fallback>
          <p:sp>
            <p:nvSpPr>
              <p:cNvPr id="6" name="Rectangle 5">
                <a:extLst>
                  <a:ext uri="{FF2B5EF4-FFF2-40B4-BE49-F238E27FC236}">
                    <a16:creationId xmlns:a16="http://schemas.microsoft.com/office/drawing/2014/main" id="{493B4444-DD8B-A9C7-7DA2-219AA05FEB28}"/>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8"/>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95223F5-B6D7-4BA4-49AD-AC10FFCD394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8781" y="4199270"/>
            <a:ext cx="1857862" cy="2571111"/>
          </a:xfrm>
          <a:prstGeom prst="rect">
            <a:avLst/>
          </a:prstGeom>
        </p:spPr>
      </p:pic>
      <p:pic>
        <p:nvPicPr>
          <p:cNvPr id="9" name="Picture 8">
            <a:extLst>
              <a:ext uri="{FF2B5EF4-FFF2-40B4-BE49-F238E27FC236}">
                <a16:creationId xmlns:a16="http://schemas.microsoft.com/office/drawing/2014/main" id="{AF06EC91-8D8F-4895-DC8B-622EA5DD1A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585400" y="4235223"/>
            <a:ext cx="1763901" cy="2499203"/>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5E967E8-455F-FC3E-F849-58041411D828}"/>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𝐴𝐷𝑆</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10</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p:sp>
            <p:nvSpPr>
              <p:cNvPr id="4" name="Rectangle 3">
                <a:extLst>
                  <a:ext uri="{FF2B5EF4-FFF2-40B4-BE49-F238E27FC236}">
                    <a16:creationId xmlns:a16="http://schemas.microsoft.com/office/drawing/2014/main" id="{75E967E8-455F-FC3E-F849-58041411D828}"/>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11"/>
                <a:stretch>
                  <a:fillRect b="-434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73113D37-8B84-0BFD-D1D9-326E12AA3066}"/>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B2647C8B-38DB-E30C-C961-732D0DF43E61}"/>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i="1" dirty="0">
                          <a:latin typeface="Cambria Math" panose="02040503050406030204" pitchFamily="18" charset="0"/>
                        </a:rPr>
                        <m:t>,  </m:t>
                      </m:r>
                      <m:r>
                        <a:rPr lang="en-US" i="1" dirty="0">
                          <a:latin typeface="Cambria Math" panose="02040503050406030204" pitchFamily="18" charset="0"/>
                        </a:rPr>
                        <m:t>𝑇</m:t>
                      </m:r>
                      <m:r>
                        <a:rPr lang="en-US" i="1" dirty="0">
                          <a:latin typeface="Cambria Math" panose="02040503050406030204" pitchFamily="18" charset="0"/>
                        </a:rPr>
                        <m:t>=3</m:t>
                      </m:r>
                    </m:oMath>
                  </m:oMathPara>
                </a14:m>
                <a:endParaRPr lang="en-IN" dirty="0"/>
              </a:p>
            </p:txBody>
          </p:sp>
        </mc:Choice>
        <mc:Fallback>
          <p:sp>
            <p:nvSpPr>
              <p:cNvPr id="12" name="Rectangle 11">
                <a:extLst>
                  <a:ext uri="{FF2B5EF4-FFF2-40B4-BE49-F238E27FC236}">
                    <a16:creationId xmlns:a16="http://schemas.microsoft.com/office/drawing/2014/main" id="{B2647C8B-38DB-E30C-C961-732D0DF43E61}"/>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8BFE4127-297C-4F58-9A2F-7BA79AFF40F5}"/>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DDP </a:t>
                </a:r>
                <a14:m>
                  <m:oMath xmlns:m="http://schemas.openxmlformats.org/officeDocument/2006/math">
                    <m:r>
                      <a:rPr lang="en-US" b="0" i="1" smtClean="0">
                        <a:latin typeface="Cambria Math" panose="02040503050406030204" pitchFamily="18" charset="0"/>
                      </a:rPr>
                      <m:t>𝜇</m:t>
                    </m:r>
                  </m:oMath>
                </a14:m>
                <a:r>
                  <a:rPr lang="en-IN" dirty="0"/>
                  <a:t> value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IN" dirty="0"/>
                  <a:t> is weirdly positive (similar magnitude as other timesteps), even though every other </a:t>
                </a:r>
                <a14:m>
                  <m:oMath xmlns:m="http://schemas.openxmlformats.org/officeDocument/2006/math">
                    <m:r>
                      <a:rPr lang="en-US" b="0" i="1" smtClean="0">
                        <a:latin typeface="Cambria Math" panose="02040503050406030204" pitchFamily="18" charset="0"/>
                      </a:rPr>
                      <m:t>𝜇</m:t>
                    </m:r>
                  </m:oMath>
                </a14:m>
                <a:r>
                  <a:rPr lang="en-IN" dirty="0"/>
                  <a:t> in the horizon in DDP as well as every </a:t>
                </a:r>
                <a14:m>
                  <m:oMath xmlns:m="http://schemas.openxmlformats.org/officeDocument/2006/math">
                    <m:r>
                      <a:rPr lang="en-US" b="0" i="1" smtClean="0">
                        <a:latin typeface="Cambria Math" panose="02040503050406030204" pitchFamily="18" charset="0"/>
                      </a:rPr>
                      <m:t>𝜇</m:t>
                    </m:r>
                  </m:oMath>
                </a14:m>
                <a:r>
                  <a:rPr lang="en-IN" dirty="0"/>
                  <a:t> in BF are all negative.</a:t>
                </a:r>
              </a:p>
              <a:p>
                <a:pPr algn="ctr"/>
                <a:r>
                  <a:rPr lang="en-IN" dirty="0"/>
                  <a:t>Note: It itself is not used in DDP workflow.</a:t>
                </a:r>
              </a:p>
            </p:txBody>
          </p:sp>
        </mc:Choice>
        <mc:Fallback>
          <p:sp>
            <p:nvSpPr>
              <p:cNvPr id="14" name="Rectangle 13">
                <a:extLst>
                  <a:ext uri="{FF2B5EF4-FFF2-40B4-BE49-F238E27FC236}">
                    <a16:creationId xmlns:a16="http://schemas.microsoft.com/office/drawing/2014/main" id="{8BFE4127-297C-4F58-9A2F-7BA79AFF40F5}"/>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Tree>
    <p:extLst>
      <p:ext uri="{BB962C8B-B14F-4D97-AF65-F5344CB8AC3E}">
        <p14:creationId xmlns:p14="http://schemas.microsoft.com/office/powerpoint/2010/main" val="1569580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D068-1B39-0612-B153-47D844A93F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991F2-79A9-BF7F-C1E2-070A9F538317}"/>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3"/>
                </a:solidFill>
              </a:rPr>
              <a:t>Enforced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DD963CE-F200-4759-2726-82B97CA1125A}"/>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𝐼𝐸𝐸𝐸</m:t>
                      </m:r>
                      <m:sSub>
                        <m:sSubPr>
                          <m:ctrlP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123</m:t>
                          </m:r>
                        </m:e>
                        <m: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=24</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4" name="Rectangle 23">
                <a:extLst>
                  <a:ext uri="{FF2B5EF4-FFF2-40B4-BE49-F238E27FC236}">
                    <a16:creationId xmlns:a16="http://schemas.microsoft.com/office/drawing/2014/main" id="{25C6C749-4357-0F6C-8EB6-1A1041FFF933}"/>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l="-2703"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E090ECD-B7F8-49B4-9124-3086A4E45289}"/>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Rectangle 24">
                <a:extLst>
                  <a:ext uri="{FF2B5EF4-FFF2-40B4-BE49-F238E27FC236}">
                    <a16:creationId xmlns:a16="http://schemas.microsoft.com/office/drawing/2014/main" id="{E3CD18A4-8B6A-307F-D414-0DFFBEF75021}"/>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3"/>
                <a:stretch>
                  <a:fillRect l="-6061"/>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3538881C-D408-C376-9620-7FBAD7E4EB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5134" y="1701033"/>
            <a:ext cx="3115110" cy="1127554"/>
          </a:xfrm>
          <a:prstGeom prst="rect">
            <a:avLst/>
          </a:prstGeom>
        </p:spPr>
      </p:pic>
      <p:pic>
        <p:nvPicPr>
          <p:cNvPr id="13" name="Picture 12">
            <a:extLst>
              <a:ext uri="{FF2B5EF4-FFF2-40B4-BE49-F238E27FC236}">
                <a16:creationId xmlns:a16="http://schemas.microsoft.com/office/drawing/2014/main" id="{BE809B2A-ED58-F79C-12F4-6A97E655B1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61062" y="1707442"/>
            <a:ext cx="3143689" cy="1133789"/>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3332222-6701-75AD-92CA-4ED2740D07DD}"/>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15" name="Rectangle 14">
                <a:extLst>
                  <a:ext uri="{FF2B5EF4-FFF2-40B4-BE49-F238E27FC236}">
                    <a16:creationId xmlns:a16="http://schemas.microsoft.com/office/drawing/2014/main" id="{DEA2C1C4-C0F7-F632-B9A5-9F656BA07D56}"/>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6"/>
                <a:stretch>
                  <a:fillRect l="-6061"/>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FF964127-A85B-460C-8328-6421EAC84E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6467" y="1635714"/>
            <a:ext cx="1993840" cy="2494301"/>
          </a:xfrm>
          <a:prstGeom prst="rect">
            <a:avLst/>
          </a:prstGeom>
        </p:spPr>
      </p:pic>
      <p:pic>
        <p:nvPicPr>
          <p:cNvPr id="21" name="Picture 20">
            <a:extLst>
              <a:ext uri="{FF2B5EF4-FFF2-40B4-BE49-F238E27FC236}">
                <a16:creationId xmlns:a16="http://schemas.microsoft.com/office/drawing/2014/main" id="{0D8E83FB-0B3B-476E-894D-383A458C12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85400" y="1603121"/>
            <a:ext cx="1984641" cy="2544723"/>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E713D89-606E-B08D-23D5-28FBFC6A435E}"/>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𝐼𝐸𝐸𝐸</m:t>
                      </m:r>
                      <m:sSub>
                        <m:sSubPr>
                          <m:ctrlP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123</m:t>
                          </m:r>
                        </m:e>
                        <m: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=3</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3" name="Rectangle 2">
                <a:extLst>
                  <a:ext uri="{FF2B5EF4-FFF2-40B4-BE49-F238E27FC236}">
                    <a16:creationId xmlns:a16="http://schemas.microsoft.com/office/drawing/2014/main" id="{388A3EC5-8AED-60E3-3CBB-E1C4CC2C0492}"/>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9"/>
                <a:stretch>
                  <a:fillRect l="-2691" b="-434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568A277-642A-D719-E211-480014BE0E67}"/>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All batteries: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values for all batteries for any particular time step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m:t>
                        </m:r>
                      </m:sub>
                    </m:sSub>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are pretty much the same, and strongly correlated with the Substation Power Cost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𝑘𝑊h</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t>
                </a:r>
              </a:p>
            </p:txBody>
          </p:sp>
        </mc:Choice>
        <mc:Fallback>
          <p:sp>
            <p:nvSpPr>
              <p:cNvPr id="6" name="Rectangle 5">
                <a:extLst>
                  <a:ext uri="{FF2B5EF4-FFF2-40B4-BE49-F238E27FC236}">
                    <a16:creationId xmlns:a16="http://schemas.microsoft.com/office/drawing/2014/main" id="{C568A277-642A-D719-E211-480014BE0E67}"/>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10"/>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C6953DC-98B0-1A99-46FC-736DEC3778C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6467" y="4269014"/>
            <a:ext cx="1922490" cy="2431623"/>
          </a:xfrm>
          <a:prstGeom prst="rect">
            <a:avLst/>
          </a:prstGeom>
        </p:spPr>
      </p:pic>
      <p:pic>
        <p:nvPicPr>
          <p:cNvPr id="9" name="Picture 8">
            <a:extLst>
              <a:ext uri="{FF2B5EF4-FFF2-40B4-BE49-F238E27FC236}">
                <a16:creationId xmlns:a16="http://schemas.microsoft.com/office/drawing/2014/main" id="{D3C83CD6-F610-8C91-0A0A-B7F4FF668A1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64694" y="4255006"/>
            <a:ext cx="1763901" cy="2459638"/>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13CF00D2-68EF-369D-43ED-B02F1BE86958}"/>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DDP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 for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is weirdly positive (similar magnitude as other timesteps), even though every other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the horizon in DDP as well as every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BF are all negative.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Note: It itself is not used in DDP workflow.</a:t>
                </a:r>
              </a:p>
            </p:txBody>
          </p:sp>
        </mc:Choice>
        <mc:Fallback>
          <p:sp>
            <p:nvSpPr>
              <p:cNvPr id="11" name="Rectangle 10">
                <a:extLst>
                  <a:ext uri="{FF2B5EF4-FFF2-40B4-BE49-F238E27FC236}">
                    <a16:creationId xmlns:a16="http://schemas.microsoft.com/office/drawing/2014/main" id="{13CF00D2-68EF-369D-43ED-B02F1BE86958}"/>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F365E7DD-7AB0-BF8B-5685-D1B4F21A0DBF}"/>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p:sp>
        <p:nvSpPr>
          <p:cNvPr id="17" name="Rectangle 16">
            <a:extLst>
              <a:ext uri="{FF2B5EF4-FFF2-40B4-BE49-F238E27FC236}">
                <a16:creationId xmlns:a16="http://schemas.microsoft.com/office/drawing/2014/main" id="{DBDFDC1A-4F67-0E2A-8D55-6604821FCDE3}"/>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p:spTree>
    <p:extLst>
      <p:ext uri="{BB962C8B-B14F-4D97-AF65-F5344CB8AC3E}">
        <p14:creationId xmlns:p14="http://schemas.microsoft.com/office/powerpoint/2010/main" val="1935313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AE235-B6CA-4D97-F209-391EC98A1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97512-BE6B-FDAE-DF01-19FC84D3BBDF}"/>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3"/>
                </a:solidFill>
              </a:rPr>
              <a:t>Enforced</a:t>
            </a:r>
            <a:endParaRPr lang="en-US" sz="2400" b="0" dirty="0">
              <a:solidFill>
                <a:schemeClr val="accent6">
                  <a:lumMod val="60000"/>
                  <a:lumOff val="40000"/>
                </a:schemeClr>
              </a:solidFill>
            </a:endParaRPr>
          </a:p>
        </p:txBody>
      </p:sp>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78A269A5-6B3A-7862-F91C-8F4443E6B48D}"/>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p:sp>
            <p:nvSpPr>
              <p:cNvPr id="25" name="Rectangle 24">
                <a:extLst>
                  <a:ext uri="{FF2B5EF4-FFF2-40B4-BE49-F238E27FC236}">
                    <a16:creationId xmlns:a16="http://schemas.microsoft.com/office/drawing/2014/main" id="{78A269A5-6B3A-7862-F91C-8F4443E6B48D}"/>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2"/>
                <a:stretch>
                  <a:fillRect l="-60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84857FC-5E25-8AEF-9538-0CE74F3AB1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3880" y="1701033"/>
            <a:ext cx="3037618" cy="1127554"/>
          </a:xfrm>
          <a:prstGeom prst="rect">
            <a:avLst/>
          </a:prstGeom>
        </p:spPr>
      </p:pic>
      <p:pic>
        <p:nvPicPr>
          <p:cNvPr id="13" name="Picture 12">
            <a:extLst>
              <a:ext uri="{FF2B5EF4-FFF2-40B4-BE49-F238E27FC236}">
                <a16:creationId xmlns:a16="http://schemas.microsoft.com/office/drawing/2014/main" id="{F563A0DA-EEDD-2896-6601-E63F85E4CE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1132" y="1707704"/>
            <a:ext cx="3063549" cy="1133264"/>
          </a:xfrm>
          <a:prstGeom prst="rect">
            <a:avLst/>
          </a:prstGeom>
        </p:spPr>
      </p:pic>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A3B1D04D-D665-1191-0595-6BD70C1A54F8}"/>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p:sp>
            <p:nvSpPr>
              <p:cNvPr id="15" name="Rectangle 14">
                <a:extLst>
                  <a:ext uri="{FF2B5EF4-FFF2-40B4-BE49-F238E27FC236}">
                    <a16:creationId xmlns:a16="http://schemas.microsoft.com/office/drawing/2014/main" id="{A3B1D04D-D665-1191-0595-6BD70C1A54F8}"/>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5"/>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F263102-E6FD-6A4E-CA3C-7E00EAC3428C}"/>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p:pic>
        <p:nvPicPr>
          <p:cNvPr id="18" name="Picture 17">
            <a:extLst>
              <a:ext uri="{FF2B5EF4-FFF2-40B4-BE49-F238E27FC236}">
                <a16:creationId xmlns:a16="http://schemas.microsoft.com/office/drawing/2014/main" id="{3C4709C0-40CD-5828-EC09-CF0A456BEA9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6467" y="1622530"/>
            <a:ext cx="1993840" cy="2520667"/>
          </a:xfrm>
          <a:prstGeom prst="rect">
            <a:avLst/>
          </a:prstGeom>
        </p:spPr>
      </p:pic>
      <p:pic>
        <p:nvPicPr>
          <p:cNvPr id="21" name="Picture 20">
            <a:extLst>
              <a:ext uri="{FF2B5EF4-FFF2-40B4-BE49-F238E27FC236}">
                <a16:creationId xmlns:a16="http://schemas.microsoft.com/office/drawing/2014/main" id="{708A2D06-8472-09E2-976D-62B2C4EE541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90342" y="1618544"/>
            <a:ext cx="1974757" cy="2513878"/>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22F3AE3-F7D5-CB1A-A70E-AB3026FAB8B2}"/>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All batteries: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values for all batteries for any particular time step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m:t>
                        </m:r>
                      </m:sub>
                    </m:sSub>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are pretty much the same, and strongly correlated with the Substation Power Cost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𝑘𝑊h</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t>
                </a:r>
              </a:p>
            </p:txBody>
          </p:sp>
        </mc:Choice>
        <mc:Fallback>
          <p:sp>
            <p:nvSpPr>
              <p:cNvPr id="6" name="Rectangle 5">
                <a:extLst>
                  <a:ext uri="{FF2B5EF4-FFF2-40B4-BE49-F238E27FC236}">
                    <a16:creationId xmlns:a16="http://schemas.microsoft.com/office/drawing/2014/main" id="{F22F3AE3-F7D5-CB1A-A70E-AB3026FAB8B2}"/>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8"/>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A59972C-E7F5-7C7F-19B2-483B6F0CFF3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8781" y="4387663"/>
            <a:ext cx="1857862" cy="2194325"/>
          </a:xfrm>
          <a:prstGeom prst="rect">
            <a:avLst/>
          </a:prstGeom>
        </p:spPr>
      </p:pic>
      <p:pic>
        <p:nvPicPr>
          <p:cNvPr id="9" name="Picture 8">
            <a:extLst>
              <a:ext uri="{FF2B5EF4-FFF2-40B4-BE49-F238E27FC236}">
                <a16:creationId xmlns:a16="http://schemas.microsoft.com/office/drawing/2014/main" id="{C4DDCC38-9319-ECF7-C40A-1949239A91A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605914" y="4235223"/>
            <a:ext cx="1722872" cy="2499203"/>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D924DF2F-9741-4C87-392D-5E2AD62FAC17}"/>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𝐴𝐷𝑆</m:t>
                      </m:r>
                      <m:sSub>
                        <m:sSubPr>
                          <m:ctrlP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10</m:t>
                          </m:r>
                        </m:e>
                        <m: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=24</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p:sp>
            <p:nvSpPr>
              <p:cNvPr id="4" name="Rectangle 3">
                <a:extLst>
                  <a:ext uri="{FF2B5EF4-FFF2-40B4-BE49-F238E27FC236}">
                    <a16:creationId xmlns:a16="http://schemas.microsoft.com/office/drawing/2014/main" id="{D924DF2F-9741-4C87-392D-5E2AD62FAC17}"/>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11"/>
                <a:stretch>
                  <a:fillRect b="-434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869BDC9-8411-C409-8C85-AA2366BEEE6E}"/>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DCD63A8-53BF-9B08-E7BB-9B078218AD2C}"/>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𝐴𝐷𝑆</m:t>
                      </m:r>
                      <m:sSub>
                        <m:sSubPr>
                          <m:ctrlP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10</m:t>
                          </m:r>
                        </m:e>
                        <m:sub>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=3</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p:sp>
            <p:nvSpPr>
              <p:cNvPr id="12" name="Rectangle 11">
                <a:extLst>
                  <a:ext uri="{FF2B5EF4-FFF2-40B4-BE49-F238E27FC236}">
                    <a16:creationId xmlns:a16="http://schemas.microsoft.com/office/drawing/2014/main" id="{DDCD63A8-53BF-9B08-E7BB-9B078218AD2C}"/>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44DADC62-DE53-F1EA-244B-08646027E1BC}"/>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DDP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 for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is weirdly positive (similar magnitude as other timesteps), even though every other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the horizon in DDP as well as every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BF are all negative.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Note: It itself is not used in DDP workflow.</a:t>
                </a:r>
              </a:p>
            </p:txBody>
          </p:sp>
        </mc:Choice>
        <mc:Fallback>
          <p:sp>
            <p:nvSpPr>
              <p:cNvPr id="14" name="Rectangle 13">
                <a:extLst>
                  <a:ext uri="{FF2B5EF4-FFF2-40B4-BE49-F238E27FC236}">
                    <a16:creationId xmlns:a16="http://schemas.microsoft.com/office/drawing/2014/main" id="{44DADC62-DE53-F1EA-244B-08646027E1BC}"/>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Tree>
    <p:extLst>
      <p:ext uri="{BB962C8B-B14F-4D97-AF65-F5344CB8AC3E}">
        <p14:creationId xmlns:p14="http://schemas.microsoft.com/office/powerpoint/2010/main" val="45382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F1CBE-CAAB-4335-88F6-715FF8ACCD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370F7-F722-A1E2-A2F3-A0E79812B5E8}"/>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6" name="Content Placeholder 5" descr="A drawing of a diagram&#10;&#10;Description automatically generated">
            <a:extLst>
              <a:ext uri="{FF2B5EF4-FFF2-40B4-BE49-F238E27FC236}">
                <a16:creationId xmlns:a16="http://schemas.microsoft.com/office/drawing/2014/main" id="{A94CC78A-AF2C-8F6C-2EDB-DB5F1DCF2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5" y="1166773"/>
            <a:ext cx="4929706" cy="2262227"/>
          </a:xfrm>
        </p:spPr>
      </p:pic>
      <p:pic>
        <p:nvPicPr>
          <p:cNvPr id="11" name="Picture 10" descr="A diagram of optimizer&#10;&#10;Description automatically generated">
            <a:extLst>
              <a:ext uri="{FF2B5EF4-FFF2-40B4-BE49-F238E27FC236}">
                <a16:creationId xmlns:a16="http://schemas.microsoft.com/office/drawing/2014/main" id="{924625EA-0D5B-79B7-A676-CF0C35C82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384" y="2593453"/>
            <a:ext cx="5466641" cy="2045222"/>
          </a:xfrm>
          <a:prstGeom prst="rect">
            <a:avLst/>
          </a:prstGeom>
        </p:spPr>
      </p:pic>
      <p:pic>
        <p:nvPicPr>
          <p:cNvPr id="23" name="Picture 22" descr="A diagram of a diagram&#10;&#10;Description automatically generated">
            <a:extLst>
              <a:ext uri="{FF2B5EF4-FFF2-40B4-BE49-F238E27FC236}">
                <a16:creationId xmlns:a16="http://schemas.microsoft.com/office/drawing/2014/main" id="{DAE69784-3687-7757-4654-C4404FF29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5" y="3707595"/>
            <a:ext cx="4748247" cy="2928959"/>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CE1DAC8-A2CD-72DB-DF18-7363C2278573}"/>
                  </a:ext>
                </a:extLst>
              </p:cNvPr>
              <p:cNvSpPr/>
              <p:nvPr/>
            </p:nvSpPr>
            <p:spPr>
              <a:xfrm>
                <a:off x="604320" y="782109"/>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1</m:t>
                      </m:r>
                    </m:oMath>
                  </m:oMathPara>
                </a14:m>
                <a:endParaRPr lang="en-IN" dirty="0"/>
              </a:p>
            </p:txBody>
          </p:sp>
        </mc:Choice>
        <mc:Fallback xmlns="">
          <p:sp>
            <p:nvSpPr>
              <p:cNvPr id="24" name="Rectangle 23">
                <a:extLst>
                  <a:ext uri="{FF2B5EF4-FFF2-40B4-BE49-F238E27FC236}">
                    <a16:creationId xmlns:a16="http://schemas.microsoft.com/office/drawing/2014/main" id="{5CE1DAC8-A2CD-72DB-DF18-7363C2278573}"/>
                  </a:ext>
                </a:extLst>
              </p:cNvPr>
              <p:cNvSpPr>
                <a:spLocks noRot="1" noChangeAspect="1" noMove="1" noResize="1" noEditPoints="1" noAdjustHandles="1" noChangeArrowheads="1" noChangeShapeType="1" noTextEdit="1"/>
              </p:cNvSpPr>
              <p:nvPr/>
            </p:nvSpPr>
            <p:spPr>
              <a:xfrm>
                <a:off x="604320" y="782109"/>
                <a:ext cx="590550" cy="54715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43A3880-9505-2674-5197-534938C1591A}"/>
                  </a:ext>
                </a:extLst>
              </p:cNvPr>
              <p:cNvSpPr/>
              <p:nvPr/>
            </p:nvSpPr>
            <p:spPr>
              <a:xfrm>
                <a:off x="6158588" y="2163234"/>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dirty="0" smtClean="0">
                          <a:latin typeface="Cambria Math" panose="02040503050406030204" pitchFamily="18" charset="0"/>
                        </a:rPr>
                        <m:t>2</m:t>
                      </m:r>
                    </m:oMath>
                  </m:oMathPara>
                </a14:m>
                <a:endParaRPr lang="en-IN" dirty="0"/>
              </a:p>
            </p:txBody>
          </p:sp>
        </mc:Choice>
        <mc:Fallback xmlns="">
          <p:sp>
            <p:nvSpPr>
              <p:cNvPr id="25" name="Rectangle 24">
                <a:extLst>
                  <a:ext uri="{FF2B5EF4-FFF2-40B4-BE49-F238E27FC236}">
                    <a16:creationId xmlns:a16="http://schemas.microsoft.com/office/drawing/2014/main" id="{D43A3880-9505-2674-5197-534938C1591A}"/>
                  </a:ext>
                </a:extLst>
              </p:cNvPr>
              <p:cNvSpPr>
                <a:spLocks noRot="1" noChangeAspect="1" noMove="1" noResize="1" noEditPoints="1" noAdjustHandles="1" noChangeArrowheads="1" noChangeShapeType="1" noTextEdit="1"/>
              </p:cNvSpPr>
              <p:nvPr/>
            </p:nvSpPr>
            <p:spPr>
              <a:xfrm>
                <a:off x="6158588" y="2163234"/>
                <a:ext cx="590550" cy="54715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1ED5892-C0F0-5327-F80D-A3DBAE774C17}"/>
                  </a:ext>
                </a:extLst>
              </p:cNvPr>
              <p:cNvSpPr/>
              <p:nvPr/>
            </p:nvSpPr>
            <p:spPr>
              <a:xfrm>
                <a:off x="487136" y="3540085"/>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3</m:t>
                      </m:r>
                    </m:oMath>
                  </m:oMathPara>
                </a14:m>
                <a:endParaRPr lang="en-IN" dirty="0"/>
              </a:p>
            </p:txBody>
          </p:sp>
        </mc:Choice>
        <mc:Fallback xmlns="">
          <p:sp>
            <p:nvSpPr>
              <p:cNvPr id="26" name="Rectangle 25">
                <a:extLst>
                  <a:ext uri="{FF2B5EF4-FFF2-40B4-BE49-F238E27FC236}">
                    <a16:creationId xmlns:a16="http://schemas.microsoft.com/office/drawing/2014/main" id="{01ED5892-C0F0-5327-F80D-A3DBAE774C17}"/>
                  </a:ext>
                </a:extLst>
              </p:cNvPr>
              <p:cNvSpPr>
                <a:spLocks noRot="1" noChangeAspect="1" noMove="1" noResize="1" noEditPoints="1" noAdjustHandles="1" noChangeArrowheads="1" noChangeShapeType="1" noTextEdit="1"/>
              </p:cNvSpPr>
              <p:nvPr/>
            </p:nvSpPr>
            <p:spPr>
              <a:xfrm>
                <a:off x="487136" y="3540085"/>
                <a:ext cx="590550" cy="547158"/>
              </a:xfrm>
              <a:prstGeom prst="rect">
                <a:avLst/>
              </a:prstGeom>
              <a:blipFill>
                <a:blip r:embed="rId7"/>
                <a:stretch>
                  <a:fillRect/>
                </a:stretch>
              </a:blipFill>
            </p:spPr>
            <p:txBody>
              <a:bodyPr/>
              <a:lstStyle/>
              <a:p>
                <a:r>
                  <a:rPr lang="en-IN">
                    <a:noFill/>
                  </a:rPr>
                  <a:t> </a:t>
                </a:r>
              </a:p>
            </p:txBody>
          </p:sp>
        </mc:Fallback>
      </mc:AlternateContent>
      <p:sp>
        <p:nvSpPr>
          <p:cNvPr id="27" name="Rectangle 26">
            <a:extLst>
              <a:ext uri="{FF2B5EF4-FFF2-40B4-BE49-F238E27FC236}">
                <a16:creationId xmlns:a16="http://schemas.microsoft.com/office/drawing/2014/main" id="{8523C488-6D57-709C-52F3-792BD254FD28}"/>
              </a:ext>
            </a:extLst>
          </p:cNvPr>
          <p:cNvSpPr/>
          <p:nvPr/>
        </p:nvSpPr>
        <p:spPr>
          <a:xfrm>
            <a:off x="2489968" y="3076683"/>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Parser</a:t>
            </a:r>
          </a:p>
        </p:txBody>
      </p:sp>
      <p:sp>
        <p:nvSpPr>
          <p:cNvPr id="28" name="Rectangle 27">
            <a:extLst>
              <a:ext uri="{FF2B5EF4-FFF2-40B4-BE49-F238E27FC236}">
                <a16:creationId xmlns:a16="http://schemas.microsoft.com/office/drawing/2014/main" id="{0738F3FE-C81D-DFDA-E702-82D862501F1F}"/>
              </a:ext>
            </a:extLst>
          </p:cNvPr>
          <p:cNvSpPr/>
          <p:nvPr/>
        </p:nvSpPr>
        <p:spPr>
          <a:xfrm>
            <a:off x="8690743" y="4434745"/>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Optimizer</a:t>
            </a:r>
          </a:p>
        </p:txBody>
      </p:sp>
      <p:sp>
        <p:nvSpPr>
          <p:cNvPr id="29" name="Rectangle 28">
            <a:extLst>
              <a:ext uri="{FF2B5EF4-FFF2-40B4-BE49-F238E27FC236}">
                <a16:creationId xmlns:a16="http://schemas.microsoft.com/office/drawing/2014/main" id="{5F4FA4E4-7A97-1C7C-49F1-C77F1B951C90}"/>
              </a:ext>
            </a:extLst>
          </p:cNvPr>
          <p:cNvSpPr/>
          <p:nvPr/>
        </p:nvSpPr>
        <p:spPr>
          <a:xfrm>
            <a:off x="205012" y="5799961"/>
            <a:ext cx="1745348" cy="83659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Post-processing and Validation</a:t>
            </a:r>
          </a:p>
        </p:txBody>
      </p:sp>
    </p:spTree>
    <p:extLst>
      <p:ext uri="{BB962C8B-B14F-4D97-AF65-F5344CB8AC3E}">
        <p14:creationId xmlns:p14="http://schemas.microsoft.com/office/powerpoint/2010/main" val="3718399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A615-4237-B3F7-E59D-B09991572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20A7A-8168-6E99-645C-650C2E163377}"/>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descr="A diagram of a rectangular object with arrows and letters&#10;&#10;Description automatically generated">
            <a:extLst>
              <a:ext uri="{FF2B5EF4-FFF2-40B4-BE49-F238E27FC236}">
                <a16:creationId xmlns:a16="http://schemas.microsoft.com/office/drawing/2014/main" id="{57E4316D-0528-8310-4D08-CA61EF92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930" y="1376348"/>
            <a:ext cx="7234290" cy="3876703"/>
          </a:xfrm>
          <a:prstGeom prst="rect">
            <a:avLst/>
          </a:prstGeom>
        </p:spPr>
      </p:pic>
      <p:sp>
        <p:nvSpPr>
          <p:cNvPr id="17" name="Rectangle 16">
            <a:extLst>
              <a:ext uri="{FF2B5EF4-FFF2-40B4-BE49-F238E27FC236}">
                <a16:creationId xmlns:a16="http://schemas.microsoft.com/office/drawing/2014/main" id="{1A8A1BCA-CB65-FA4F-DDA3-61DA6DC7B2DF}"/>
              </a:ext>
            </a:extLst>
          </p:cNvPr>
          <p:cNvSpPr/>
          <p:nvPr/>
        </p:nvSpPr>
        <p:spPr>
          <a:xfrm>
            <a:off x="4061593" y="54256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spTree>
    <p:extLst>
      <p:ext uri="{BB962C8B-B14F-4D97-AF65-F5344CB8AC3E}">
        <p14:creationId xmlns:p14="http://schemas.microsoft.com/office/powerpoint/2010/main" val="706596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F830-D198-CFA0-13FE-FD9325A65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98D6D-8C83-AD20-B094-FB8E078D0674}"/>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EA8EB03-1C97-49DA-3994-0491762A58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7764" y="1700199"/>
            <a:ext cx="3922910" cy="2205051"/>
          </a:xfrm>
          <a:prstGeom prst="rect">
            <a:avLst/>
          </a:prstGeom>
        </p:spPr>
      </p:pic>
      <p:sp>
        <p:nvSpPr>
          <p:cNvPr id="17" name="Rectangle 16">
            <a:extLst>
              <a:ext uri="{FF2B5EF4-FFF2-40B4-BE49-F238E27FC236}">
                <a16:creationId xmlns:a16="http://schemas.microsoft.com/office/drawing/2014/main" id="{B90BF411-59A0-F134-901D-145B6F246937}"/>
              </a:ext>
            </a:extLst>
          </p:cNvPr>
          <p:cNvSpPr/>
          <p:nvPr/>
        </p:nvSpPr>
        <p:spPr>
          <a:xfrm>
            <a:off x="3861568" y="45112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pic>
        <p:nvPicPr>
          <p:cNvPr id="4" name="Picture 3" descr="A diagram of a rectangular object with writing&#10;&#10;Description automatically generated">
            <a:extLst>
              <a:ext uri="{FF2B5EF4-FFF2-40B4-BE49-F238E27FC236}">
                <a16:creationId xmlns:a16="http://schemas.microsoft.com/office/drawing/2014/main" id="{E9B1E2E4-02EE-4CD3-B4F2-81484A580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522" y="1700199"/>
            <a:ext cx="2507867" cy="2422127"/>
          </a:xfrm>
          <a:prstGeom prst="rect">
            <a:avLst/>
          </a:prstGeom>
        </p:spPr>
      </p:pic>
      <p:pic>
        <p:nvPicPr>
          <p:cNvPr id="6" name="Picture 5" descr="A diagram of a rectangular object with arrows and letters&#10;&#10;Description automatically generated">
            <a:extLst>
              <a:ext uri="{FF2B5EF4-FFF2-40B4-BE49-F238E27FC236}">
                <a16:creationId xmlns:a16="http://schemas.microsoft.com/office/drawing/2014/main" id="{67F3A3EE-1105-A94E-281E-9EB41C2C5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237" y="1729894"/>
            <a:ext cx="2507867" cy="2362736"/>
          </a:xfrm>
          <a:prstGeom prst="rect">
            <a:avLst/>
          </a:prstGeom>
        </p:spPr>
      </p:pic>
    </p:spTree>
    <p:extLst>
      <p:ext uri="{BB962C8B-B14F-4D97-AF65-F5344CB8AC3E}">
        <p14:creationId xmlns:p14="http://schemas.microsoft.com/office/powerpoint/2010/main" val="149990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ABA1-89AA-D8D3-9D2C-D4B9A2B8B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DA186-9432-B26D-4EF5-473DB595649E}"/>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689494F-C4F8-D71F-6406-3D74F246A4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7020" y="1376348"/>
            <a:ext cx="6230110" cy="387670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F71F9D1-1BCD-7FF5-31AE-D06810B7CFC3}"/>
                  </a:ext>
                </a:extLst>
              </p:cNvPr>
              <p:cNvSpPr/>
              <p:nvPr/>
            </p:nvSpPr>
            <p:spPr>
              <a:xfrm>
                <a:off x="2857500" y="5425671"/>
                <a:ext cx="7019925" cy="984654"/>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Copied from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=1</m:t>
                    </m:r>
                  </m:oMath>
                </a14:m>
                <a:endParaRPr lang="en-IN" dirty="0"/>
              </a:p>
              <a:p>
                <a:pPr marL="342900" indent="-342900">
                  <a:buFont typeface="+mj-lt"/>
                  <a:buAutoNum type="arabicPeriod"/>
                </a:pPr>
                <a:r>
                  <a:rPr lang="en-IN" dirty="0"/>
                  <a:t>Model Altered as per this iteration:</a:t>
                </a:r>
              </a:p>
              <a:p>
                <a:pPr marL="800100" lvl="1" indent="-342900">
                  <a:buFont typeface="+mj-lt"/>
                  <a:buAutoNum type="arabicPeriod"/>
                </a:pPr>
                <a:r>
                  <a:rPr lang="en-IN" dirty="0"/>
                  <a:t>Objective function of model updated with latest available Model Solving</a:t>
                </a:r>
              </a:p>
              <a:p>
                <a:pPr marL="800100" lvl="1" indent="-342900">
                  <a:buFont typeface="+mj-lt"/>
                  <a:buAutoNum type="arabicPeriod"/>
                </a:pPr>
                <a:endParaRPr lang="en-IN" dirty="0"/>
              </a:p>
            </p:txBody>
          </p:sp>
        </mc:Choice>
        <mc:Fallback xmlns="">
          <p:sp>
            <p:nvSpPr>
              <p:cNvPr id="17" name="Rectangle 16">
                <a:extLst>
                  <a:ext uri="{FF2B5EF4-FFF2-40B4-BE49-F238E27FC236}">
                    <a16:creationId xmlns:a16="http://schemas.microsoft.com/office/drawing/2014/main" id="{0F71F9D1-1BCD-7FF5-31AE-D06810B7CFC3}"/>
                  </a:ext>
                </a:extLst>
              </p:cNvPr>
              <p:cNvSpPr>
                <a:spLocks noRot="1" noChangeAspect="1" noMove="1" noResize="1" noEditPoints="1" noAdjustHandles="1" noChangeArrowheads="1" noChangeShapeType="1" noTextEdit="1"/>
              </p:cNvSpPr>
              <p:nvPr/>
            </p:nvSpPr>
            <p:spPr>
              <a:xfrm>
                <a:off x="2857500" y="5425671"/>
                <a:ext cx="7019925" cy="984654"/>
              </a:xfrm>
              <a:prstGeom prst="rect">
                <a:avLst/>
              </a:prstGeom>
              <a:blipFill>
                <a:blip r:embed="rId3"/>
                <a:stretch>
                  <a:fillRect l="-694" t="-26829" b="-5488"/>
                </a:stretch>
              </a:blipFill>
            </p:spPr>
            <p:txBody>
              <a:bodyPr/>
              <a:lstStyle/>
              <a:p>
                <a:r>
                  <a:rPr lang="en-IN">
                    <a:noFill/>
                  </a:rPr>
                  <a:t> </a:t>
                </a:r>
              </a:p>
            </p:txBody>
          </p:sp>
        </mc:Fallback>
      </mc:AlternateContent>
    </p:spTree>
    <p:extLst>
      <p:ext uri="{BB962C8B-B14F-4D97-AF65-F5344CB8AC3E}">
        <p14:creationId xmlns:p14="http://schemas.microsoft.com/office/powerpoint/2010/main" val="274276219"/>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234</TotalTime>
  <Words>2680</Words>
  <Application>Microsoft Office PowerPoint</Application>
  <PresentationFormat>Widescreen</PresentationFormat>
  <Paragraphs>217</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Aldhabi</vt:lpstr>
      <vt:lpstr>Aptos</vt:lpstr>
      <vt:lpstr>Arial</vt:lpstr>
      <vt:lpstr>Calibri</vt:lpstr>
      <vt:lpstr>Cambria Math</vt:lpstr>
      <vt:lpstr>Corbel</vt:lpstr>
      <vt:lpstr>Courier New</vt:lpstr>
      <vt:lpstr>Tw Cen MT</vt:lpstr>
      <vt:lpstr>Office Theme</vt:lpstr>
      <vt:lpstr>Scalable Multi-Period Optimal Power Flow for Active Power Distribution Systems or simply, Scalable MP-OPF in ADS</vt:lpstr>
      <vt:lpstr>Dual Variables Comparison Terminal SOC Constraint Relaxed</vt:lpstr>
      <vt:lpstr>Dual Variables Comparison Terminal SOC Constraint Relaxed</vt:lpstr>
      <vt:lpstr>Dual Variables Comparison Terminal SOC Constraint Enforced</vt:lpstr>
      <vt:lpstr>Dual Variables Comparison Terminal SOC Constraint Enforced</vt:lpstr>
      <vt:lpstr>DDP Codebase Workflow</vt:lpstr>
      <vt:lpstr>DDP Codebase Workflow</vt:lpstr>
      <vt:lpstr>DDP Codebase Workflow</vt:lpstr>
      <vt:lpstr>DDP Codebase Workflow</vt:lpstr>
      <vt:lpstr>IEEE123_1ph: MPCOPF Run for T=24, PV=20%, Batt=30%</vt:lpstr>
      <vt:lpstr>IEEE123_1ph: MPCOPF Run for T=24, PV=20%, Batt=30%</vt:lpstr>
      <vt:lpstr>IEEE123_1ph: MPCOPF Run for T=24, PV=20%, Batt=30%</vt:lpstr>
      <vt:lpstr>Three Steps for Optimization Implementation (and what will be different for DDP):</vt:lpstr>
      <vt:lpstr>Latest Slides End Here. Previous Slides Follow.</vt:lpstr>
      <vt:lpstr>IEEE123_1ph: MPCOPF Run for T=12, PV=20%, Batt=30%</vt:lpstr>
      <vt:lpstr>IEEE123_1ph: MPCOPF Run for T=12, PV=20%, Batt=30%</vt:lpstr>
      <vt:lpstr>ADS10_1ph: MPCOPF Run for T=24, PV=25%, Batt=25%</vt:lpstr>
      <vt:lpstr>ADS10_1ph: MPCOPF Run for T=24, PV=25%, Batt=25%</vt:lpstr>
      <vt:lpstr>DDP for MPOPF for ADS Workflow</vt:lpstr>
      <vt:lpstr>DDP for MPOPF for ADS Workflow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Jha, Aryan Ritwajeet</dc:creator>
  <cp:lastModifiedBy>Jha, Aryan Ritwajeet</cp:lastModifiedBy>
  <cp:revision>1</cp:revision>
  <dcterms:created xsi:type="dcterms:W3CDTF">2024-11-08T22:04:07Z</dcterms:created>
  <dcterms:modified xsi:type="dcterms:W3CDTF">2025-01-21T06:17:45Z</dcterms:modified>
</cp:coreProperties>
</file>